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Lst>
  <p:sldSz cx="9144000" cy="6858000" type="screen4x3"/>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436">
          <p15:clr>
            <a:srgbClr val="000000"/>
          </p15:clr>
        </p15:guide>
        <p15:guide id="2" pos="96">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Ks5D4RTFsopBnUHkVbN3fgsSU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18"/>
      </p:cViewPr>
      <p:guideLst>
        <p:guide orient="horz" pos="436"/>
        <p:guide pos="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3077739" cy="469424"/>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sng"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4023092" y="2"/>
            <a:ext cx="3077739" cy="469424"/>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sng"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459526"/>
            <a:ext cx="5681980" cy="4224814"/>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69424"/>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sng"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4023092" y="8917422"/>
            <a:ext cx="3077739" cy="46942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sng" strike="noStrike" cap="none">
                <a:solidFill>
                  <a:schemeClr val="dk1"/>
                </a:solidFill>
                <a:latin typeface="Times New Roman"/>
                <a:ea typeface="Times New Roman"/>
                <a:cs typeface="Times New Roman"/>
                <a:sym typeface="Times New Roman"/>
              </a:rPr>
              <a:t>‹Nº›</a:t>
            </a:fld>
            <a:endParaRPr sz="1200" b="0" i="0" u="sng"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113134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09" name="Google Shape;209;p11: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22" name="Google Shape;222;p1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28" name="Google Shape;228;p14: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35" name="Google Shape;235;p15: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41" name="Google Shape;241;p16: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47" name="Google Shape;247;p17: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4" name="Google Shape;254;p1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2" name="Google Shape;262;p19: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9" name="Google Shape;269;p20: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75" name="Google Shape;75;p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2: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83" name="Google Shape;283;p2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3: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91" name="Google Shape;291;p2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83" name="Google Shape;83;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94" name="Google Shape;194;p9: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710248" y="4459526"/>
            <a:ext cx="5681980" cy="42248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01" name="Google Shape;201;p10: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ítulo, Subtítulo y objetos">
  <p:cSld name="1_Título, Subtítulo y objetos">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395536" y="413792"/>
            <a:ext cx="8352928" cy="854968"/>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3600" b="0" i="0" u="none" strike="noStrike" cap="none">
                <a:solidFill>
                  <a:srgbClr val="16165C"/>
                </a:solidFill>
                <a:latin typeface="Arial"/>
                <a:ea typeface="Arial"/>
                <a:cs typeface="Arial"/>
                <a:sym typeface="Arial"/>
              </a:defRPr>
            </a:lvl1pPr>
            <a:lvl2pPr marR="0" lvl="1"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7" name="Google Shape;17;p25"/>
          <p:cNvSpPr txBox="1">
            <a:spLocks noGrp="1"/>
          </p:cNvSpPr>
          <p:nvPr>
            <p:ph type="subTitle" idx="1"/>
          </p:nvPr>
        </p:nvSpPr>
        <p:spPr>
          <a:xfrm>
            <a:off x="395536" y="1268760"/>
            <a:ext cx="8352928" cy="504055"/>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400"/>
              </a:spcBef>
              <a:spcAft>
                <a:spcPts val="0"/>
              </a:spcAft>
              <a:buClr>
                <a:schemeClr val="dk1"/>
              </a:buClr>
              <a:buSzPts val="2000"/>
              <a:buFont typeface="Verdana"/>
              <a:buNone/>
              <a:defRPr sz="2000" b="1" i="1" u="none" strike="noStrike" cap="none">
                <a:solidFill>
                  <a:schemeClr val="dk1"/>
                </a:solidFill>
                <a:latin typeface="Verdana"/>
                <a:ea typeface="Verdana"/>
                <a:cs typeface="Verdana"/>
                <a:sym typeface="Verdana"/>
              </a:defRPr>
            </a:lvl1pPr>
            <a:lvl2pPr marR="0" lvl="1" algn="ctr">
              <a:lnSpc>
                <a:spcPct val="100000"/>
              </a:lnSpc>
              <a:spcBef>
                <a:spcPts val="480"/>
              </a:spcBef>
              <a:spcAft>
                <a:spcPts val="0"/>
              </a:spcAft>
              <a:buClr>
                <a:schemeClr val="dk1"/>
              </a:buClr>
              <a:buSzPts val="2400"/>
              <a:buFont typeface="Verdana"/>
              <a:buNone/>
              <a:defRPr sz="2400" b="0" i="0" u="none" strike="noStrike" cap="none">
                <a:solidFill>
                  <a:schemeClr val="dk1"/>
                </a:solidFill>
                <a:latin typeface="Verdana"/>
                <a:ea typeface="Verdana"/>
                <a:cs typeface="Verdana"/>
                <a:sym typeface="Verdana"/>
              </a:defRPr>
            </a:lvl2pPr>
            <a:lvl3pPr marR="0" lvl="2" algn="ctr">
              <a:lnSpc>
                <a:spcPct val="100000"/>
              </a:lnSpc>
              <a:spcBef>
                <a:spcPts val="40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3pPr>
            <a:lvl4pPr marR="0" lvl="3" algn="ctr">
              <a:lnSpc>
                <a:spcPct val="100000"/>
              </a:lnSpc>
              <a:spcBef>
                <a:spcPts val="36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4pPr>
            <a:lvl5pPr marR="0" lvl="4" algn="ctr">
              <a:lnSpc>
                <a:spcPct val="100000"/>
              </a:lnSpc>
              <a:spcBef>
                <a:spcPts val="36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5pPr>
            <a:lvl6pPr marR="0" lvl="5" algn="ctr">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ctr">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ctr">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ctr">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25"/>
          <p:cNvSpPr txBox="1">
            <a:spLocks noGrp="1"/>
          </p:cNvSpPr>
          <p:nvPr>
            <p:ph type="body" idx="2"/>
          </p:nvPr>
        </p:nvSpPr>
        <p:spPr>
          <a:xfrm>
            <a:off x="395288" y="1773238"/>
            <a:ext cx="8353425" cy="4320058"/>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chemeClr val="dk1"/>
              </a:buClr>
              <a:buSzPts val="2800"/>
              <a:buFont typeface="Verdana"/>
              <a:buChar char="•"/>
              <a:defRPr sz="2800" b="0" i="0" u="none" strike="noStrike" cap="none">
                <a:solidFill>
                  <a:schemeClr val="dk1"/>
                </a:solidFill>
                <a:latin typeface="Verdana"/>
                <a:ea typeface="Verdana"/>
                <a:cs typeface="Verdana"/>
                <a:sym typeface="Verdana"/>
              </a:defRPr>
            </a:lvl1pPr>
            <a:lvl2pPr marL="914400" marR="0" lvl="1" indent="-381000" algn="l">
              <a:lnSpc>
                <a:spcPct val="100000"/>
              </a:lnSpc>
              <a:spcBef>
                <a:spcPts val="48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2pPr>
            <a:lvl3pPr marL="1371600" marR="0" lvl="2" indent="-355600" algn="l">
              <a:lnSpc>
                <a:spcPct val="100000"/>
              </a:lnSpc>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3pPr>
            <a:lvl4pPr marL="1828800" marR="0" lvl="3" indent="-342900" algn="l">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4pPr>
            <a:lvl5pPr marL="2286000" marR="0" lvl="4" indent="-342900" algn="l">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5pPr>
            <a:lvl6pPr marL="2743200" marR="0" lvl="5"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9"/>
        <p:cNvGrpSpPr/>
        <p:nvPr/>
      </p:nvGrpSpPr>
      <p:grpSpPr>
        <a:xfrm>
          <a:off x="0" y="0"/>
          <a:ext cx="0" cy="0"/>
          <a:chOff x="0" y="0"/>
          <a:chExt cx="0" cy="0"/>
        </a:xfrm>
      </p:grpSpPr>
      <p:sp>
        <p:nvSpPr>
          <p:cNvPr id="20" name="Google Shape;2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3600" b="0" i="0" u="none" strike="noStrike" cap="none">
                <a:solidFill>
                  <a:srgbClr val="16165C"/>
                </a:solidFill>
                <a:latin typeface="Arial"/>
                <a:ea typeface="Arial"/>
                <a:cs typeface="Arial"/>
                <a:sym typeface="Arial"/>
              </a:defRPr>
            </a:lvl1pPr>
            <a:lvl2pPr marR="0" lvl="1"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1" name="Google Shape;21;p26"/>
          <p:cNvSpPr txBox="1">
            <a:spLocks noGrp="1"/>
          </p:cNvSpPr>
          <p:nvPr>
            <p:ph type="body" idx="1"/>
          </p:nvPr>
        </p:nvSpPr>
        <p:spPr>
          <a:xfrm>
            <a:off x="457200" y="1535114"/>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00"/>
              </a:spcBef>
              <a:spcAft>
                <a:spcPts val="0"/>
              </a:spcAft>
              <a:buClr>
                <a:schemeClr val="dk1"/>
              </a:buClr>
              <a:buSzPts val="2000"/>
              <a:buFont typeface="Verdana"/>
              <a:buNone/>
              <a:defRPr sz="2000" b="1" i="0" u="none" strike="noStrike" cap="none">
                <a:solidFill>
                  <a:schemeClr val="dk1"/>
                </a:solidFill>
                <a:latin typeface="Verdana"/>
                <a:ea typeface="Verdana"/>
                <a:cs typeface="Verdana"/>
                <a:sym typeface="Verdana"/>
              </a:defRPr>
            </a:lvl1pPr>
            <a:lvl2pPr marL="914400" marR="0" lvl="1" indent="-228600" algn="l">
              <a:lnSpc>
                <a:spcPct val="100000"/>
              </a:lnSpc>
              <a:spcBef>
                <a:spcPts val="400"/>
              </a:spcBef>
              <a:spcAft>
                <a:spcPts val="0"/>
              </a:spcAft>
              <a:buClr>
                <a:schemeClr val="dk1"/>
              </a:buClr>
              <a:buSzPts val="2000"/>
              <a:buFont typeface="Verdana"/>
              <a:buNone/>
              <a:defRPr sz="2000" b="1" i="0" u="none" strike="noStrike" cap="none">
                <a:solidFill>
                  <a:schemeClr val="dk1"/>
                </a:solidFill>
                <a:latin typeface="Verdana"/>
                <a:ea typeface="Verdana"/>
                <a:cs typeface="Verdana"/>
                <a:sym typeface="Verdana"/>
              </a:defRPr>
            </a:lvl2pPr>
            <a:lvl3pPr marL="1371600" marR="0" lvl="2" indent="-228600" algn="l">
              <a:lnSpc>
                <a:spcPct val="100000"/>
              </a:lnSpc>
              <a:spcBef>
                <a:spcPts val="360"/>
              </a:spcBef>
              <a:spcAft>
                <a:spcPts val="0"/>
              </a:spcAft>
              <a:buClr>
                <a:schemeClr val="dk1"/>
              </a:buClr>
              <a:buSzPts val="1800"/>
              <a:buFont typeface="Verdana"/>
              <a:buNone/>
              <a:defRPr sz="1800" b="1" i="0" u="none" strike="noStrike" cap="none">
                <a:solidFill>
                  <a:schemeClr val="dk1"/>
                </a:solidFill>
                <a:latin typeface="Verdana"/>
                <a:ea typeface="Verdana"/>
                <a:cs typeface="Verdana"/>
                <a:sym typeface="Verdana"/>
              </a:defRPr>
            </a:lvl3pPr>
            <a:lvl4pPr marL="1828800" marR="0" lvl="3" indent="-228600" algn="l">
              <a:lnSpc>
                <a:spcPct val="100000"/>
              </a:lnSpc>
              <a:spcBef>
                <a:spcPts val="320"/>
              </a:spcBef>
              <a:spcAft>
                <a:spcPts val="0"/>
              </a:spcAft>
              <a:buClr>
                <a:schemeClr val="dk1"/>
              </a:buClr>
              <a:buSzPts val="1600"/>
              <a:buFont typeface="Verdana"/>
              <a:buNone/>
              <a:defRPr sz="1600" b="1" i="0" u="none" strike="noStrike" cap="none">
                <a:solidFill>
                  <a:schemeClr val="dk1"/>
                </a:solidFill>
                <a:latin typeface="Verdana"/>
                <a:ea typeface="Verdana"/>
                <a:cs typeface="Verdana"/>
                <a:sym typeface="Verdana"/>
              </a:defRPr>
            </a:lvl4pPr>
            <a:lvl5pPr marL="2286000" marR="0" lvl="4" indent="-228600" algn="l">
              <a:lnSpc>
                <a:spcPct val="100000"/>
              </a:lnSpc>
              <a:spcBef>
                <a:spcPts val="320"/>
              </a:spcBef>
              <a:spcAft>
                <a:spcPts val="0"/>
              </a:spcAft>
              <a:buClr>
                <a:schemeClr val="dk1"/>
              </a:buClr>
              <a:buSzPts val="1600"/>
              <a:buFont typeface="Verdana"/>
              <a:buNone/>
              <a:defRPr sz="1600" b="1" i="0" u="none" strike="noStrike" cap="none">
                <a:solidFill>
                  <a:schemeClr val="dk1"/>
                </a:solidFill>
                <a:latin typeface="Verdana"/>
                <a:ea typeface="Verdana"/>
                <a:cs typeface="Verdana"/>
                <a:sym typeface="Verdana"/>
              </a:defRPr>
            </a:lvl5pPr>
            <a:lvl6pPr marL="2743200" marR="0" lvl="5" indent="-228600" algn="l">
              <a:lnSpc>
                <a:spcPct val="100000"/>
              </a:lnSpc>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a:lnSpc>
                <a:spcPct val="100000"/>
              </a:lnSpc>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a:lnSpc>
                <a:spcPct val="100000"/>
              </a:lnSpc>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a:lnSpc>
                <a:spcPct val="100000"/>
              </a:lnSpc>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22" name="Google Shape;22;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1pPr>
            <a:lvl2pPr marL="914400" marR="0" lvl="1" indent="-355600" algn="l">
              <a:lnSpc>
                <a:spcPct val="100000"/>
              </a:lnSpc>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2pPr>
            <a:lvl3pPr marL="1371600" marR="0" lvl="2" indent="-342900" algn="l">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3pPr>
            <a:lvl4pPr marL="1828800" marR="0" lvl="3" indent="-330200" algn="l">
              <a:lnSpc>
                <a:spcPct val="100000"/>
              </a:lnSpc>
              <a:spcBef>
                <a:spcPts val="32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L="2286000" marR="0" lvl="4" indent="-330200" algn="l">
              <a:lnSpc>
                <a:spcPct val="100000"/>
              </a:lnSpc>
              <a:spcBef>
                <a:spcPts val="32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L="2743200" marR="0" lvl="5" indent="-330200" algn="l">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26"/>
          <p:cNvSpPr txBox="1">
            <a:spLocks noGrp="1"/>
          </p:cNvSpPr>
          <p:nvPr>
            <p:ph type="body" idx="3"/>
          </p:nvPr>
        </p:nvSpPr>
        <p:spPr>
          <a:xfrm>
            <a:off x="4645027" y="1535114"/>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00"/>
              </a:spcBef>
              <a:spcAft>
                <a:spcPts val="0"/>
              </a:spcAft>
              <a:buClr>
                <a:schemeClr val="dk1"/>
              </a:buClr>
              <a:buSzPts val="2000"/>
              <a:buFont typeface="Verdana"/>
              <a:buNone/>
              <a:defRPr sz="2000" b="1" i="0" u="none" strike="noStrike" cap="none">
                <a:solidFill>
                  <a:schemeClr val="dk1"/>
                </a:solidFill>
                <a:latin typeface="Verdana"/>
                <a:ea typeface="Verdana"/>
                <a:cs typeface="Verdana"/>
                <a:sym typeface="Verdana"/>
              </a:defRPr>
            </a:lvl1pPr>
            <a:lvl2pPr marL="914400" marR="0" lvl="1" indent="-228600" algn="l">
              <a:lnSpc>
                <a:spcPct val="100000"/>
              </a:lnSpc>
              <a:spcBef>
                <a:spcPts val="400"/>
              </a:spcBef>
              <a:spcAft>
                <a:spcPts val="0"/>
              </a:spcAft>
              <a:buClr>
                <a:schemeClr val="dk1"/>
              </a:buClr>
              <a:buSzPts val="2000"/>
              <a:buFont typeface="Verdana"/>
              <a:buNone/>
              <a:defRPr sz="2000" b="1" i="0" u="none" strike="noStrike" cap="none">
                <a:solidFill>
                  <a:schemeClr val="dk1"/>
                </a:solidFill>
                <a:latin typeface="Verdana"/>
                <a:ea typeface="Verdana"/>
                <a:cs typeface="Verdana"/>
                <a:sym typeface="Verdana"/>
              </a:defRPr>
            </a:lvl2pPr>
            <a:lvl3pPr marL="1371600" marR="0" lvl="2" indent="-228600" algn="l">
              <a:lnSpc>
                <a:spcPct val="100000"/>
              </a:lnSpc>
              <a:spcBef>
                <a:spcPts val="360"/>
              </a:spcBef>
              <a:spcAft>
                <a:spcPts val="0"/>
              </a:spcAft>
              <a:buClr>
                <a:schemeClr val="dk1"/>
              </a:buClr>
              <a:buSzPts val="1800"/>
              <a:buFont typeface="Verdana"/>
              <a:buNone/>
              <a:defRPr sz="1800" b="1" i="0" u="none" strike="noStrike" cap="none">
                <a:solidFill>
                  <a:schemeClr val="dk1"/>
                </a:solidFill>
                <a:latin typeface="Verdana"/>
                <a:ea typeface="Verdana"/>
                <a:cs typeface="Verdana"/>
                <a:sym typeface="Verdana"/>
              </a:defRPr>
            </a:lvl3pPr>
            <a:lvl4pPr marL="1828800" marR="0" lvl="3" indent="-228600" algn="l">
              <a:lnSpc>
                <a:spcPct val="100000"/>
              </a:lnSpc>
              <a:spcBef>
                <a:spcPts val="320"/>
              </a:spcBef>
              <a:spcAft>
                <a:spcPts val="0"/>
              </a:spcAft>
              <a:buClr>
                <a:schemeClr val="dk1"/>
              </a:buClr>
              <a:buSzPts val="1600"/>
              <a:buFont typeface="Verdana"/>
              <a:buNone/>
              <a:defRPr sz="1600" b="1" i="0" u="none" strike="noStrike" cap="none">
                <a:solidFill>
                  <a:schemeClr val="dk1"/>
                </a:solidFill>
                <a:latin typeface="Verdana"/>
                <a:ea typeface="Verdana"/>
                <a:cs typeface="Verdana"/>
                <a:sym typeface="Verdana"/>
              </a:defRPr>
            </a:lvl4pPr>
            <a:lvl5pPr marL="2286000" marR="0" lvl="4" indent="-228600" algn="l">
              <a:lnSpc>
                <a:spcPct val="100000"/>
              </a:lnSpc>
              <a:spcBef>
                <a:spcPts val="320"/>
              </a:spcBef>
              <a:spcAft>
                <a:spcPts val="0"/>
              </a:spcAft>
              <a:buClr>
                <a:schemeClr val="dk1"/>
              </a:buClr>
              <a:buSzPts val="1600"/>
              <a:buFont typeface="Verdana"/>
              <a:buNone/>
              <a:defRPr sz="1600" b="1" i="0" u="none" strike="noStrike" cap="none">
                <a:solidFill>
                  <a:schemeClr val="dk1"/>
                </a:solidFill>
                <a:latin typeface="Verdana"/>
                <a:ea typeface="Verdana"/>
                <a:cs typeface="Verdana"/>
                <a:sym typeface="Verdana"/>
              </a:defRPr>
            </a:lvl5pPr>
            <a:lvl6pPr marL="2743200" marR="0" lvl="5" indent="-228600" algn="l">
              <a:lnSpc>
                <a:spcPct val="100000"/>
              </a:lnSpc>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a:lnSpc>
                <a:spcPct val="100000"/>
              </a:lnSpc>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a:lnSpc>
                <a:spcPct val="100000"/>
              </a:lnSpc>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a:lnSpc>
                <a:spcPct val="100000"/>
              </a:lnSpc>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24" name="Google Shape;24;p26"/>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1pPr>
            <a:lvl2pPr marL="914400" marR="0" lvl="1" indent="-355600" algn="l">
              <a:lnSpc>
                <a:spcPct val="100000"/>
              </a:lnSpc>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2pPr>
            <a:lvl3pPr marL="1371600" marR="0" lvl="2" indent="-342900" algn="l">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3pPr>
            <a:lvl4pPr marL="1828800" marR="0" lvl="3" indent="-330200" algn="l">
              <a:lnSpc>
                <a:spcPct val="100000"/>
              </a:lnSpc>
              <a:spcBef>
                <a:spcPts val="32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L="2286000" marR="0" lvl="4" indent="-330200" algn="l">
              <a:lnSpc>
                <a:spcPct val="100000"/>
              </a:lnSpc>
              <a:spcBef>
                <a:spcPts val="32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L="2743200" marR="0" lvl="5" indent="-330200" algn="l">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25" name="Google Shape;25;p2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26" name="Google Shape;26;p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27" name="Google Shape;27;p2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28"/>
        <p:cNvGrpSpPr/>
        <p:nvPr/>
      </p:nvGrpSpPr>
      <p:grpSpPr>
        <a:xfrm>
          <a:off x="0" y="0"/>
          <a:ext cx="0" cy="0"/>
          <a:chOff x="0" y="0"/>
          <a:chExt cx="0" cy="0"/>
        </a:xfrm>
      </p:grpSpPr>
      <p:sp>
        <p:nvSpPr>
          <p:cNvPr id="29" name="Google Shape;29;p27"/>
          <p:cNvSpPr txBox="1">
            <a:spLocks noGrp="1"/>
          </p:cNvSpPr>
          <p:nvPr>
            <p:ph type="title"/>
          </p:nvPr>
        </p:nvSpPr>
        <p:spPr>
          <a:xfrm>
            <a:off x="685800" y="404664"/>
            <a:ext cx="7772400" cy="864096"/>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3600" b="0" i="0" u="none" strike="noStrike" cap="none">
                <a:solidFill>
                  <a:srgbClr val="16165C"/>
                </a:solidFill>
                <a:latin typeface="Arial"/>
                <a:ea typeface="Arial"/>
                <a:cs typeface="Arial"/>
                <a:sym typeface="Arial"/>
              </a:defRPr>
            </a:lvl1pPr>
            <a:lvl2pPr marR="0" lvl="1"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0" name="Google Shape;30;p2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31" name="Google Shape;31;p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32" name="Google Shape;32;p2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3"/>
        <p:cNvGrpSpPr/>
        <p:nvPr/>
      </p:nvGrpSpPr>
      <p:grpSpPr>
        <a:xfrm>
          <a:off x="0" y="0"/>
          <a:ext cx="0" cy="0"/>
          <a:chOff x="0" y="0"/>
          <a:chExt cx="0" cy="0"/>
        </a:xfrm>
      </p:grpSpPr>
      <p:sp>
        <p:nvSpPr>
          <p:cNvPr id="34" name="Google Shape;34;p2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35" name="Google Shape;35;p2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36" name="Google Shape;36;p2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457202" y="273051"/>
            <a:ext cx="3008313" cy="116205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SzPts val="1400"/>
              <a:buNone/>
              <a:defRPr sz="2000" b="1" i="0" u="none" strike="noStrike" cap="none">
                <a:solidFill>
                  <a:srgbClr val="16165C"/>
                </a:solidFill>
                <a:latin typeface="Arial"/>
                <a:ea typeface="Arial"/>
                <a:cs typeface="Arial"/>
                <a:sym typeface="Arial"/>
              </a:defRPr>
            </a:lvl1pPr>
            <a:lvl2pPr marR="0" lvl="1"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9" name="Google Shape;39;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Verdana"/>
              <a:buChar char="•"/>
              <a:defRPr sz="3200" b="0" i="0" u="none" strike="noStrike" cap="none">
                <a:solidFill>
                  <a:schemeClr val="dk1"/>
                </a:solidFill>
                <a:latin typeface="Verdana"/>
                <a:ea typeface="Verdana"/>
                <a:cs typeface="Verdana"/>
                <a:sym typeface="Verdana"/>
              </a:defRPr>
            </a:lvl1pPr>
            <a:lvl2pPr marL="914400" marR="0" lvl="1" indent="-406400" algn="l">
              <a:lnSpc>
                <a:spcPct val="100000"/>
              </a:lnSpc>
              <a:spcBef>
                <a:spcPts val="560"/>
              </a:spcBef>
              <a:spcAft>
                <a:spcPts val="0"/>
              </a:spcAft>
              <a:buClr>
                <a:schemeClr val="dk1"/>
              </a:buClr>
              <a:buSzPts val="2800"/>
              <a:buFont typeface="Verdana"/>
              <a:buChar char="–"/>
              <a:defRPr sz="2800" b="0" i="0" u="none" strike="noStrike" cap="none">
                <a:solidFill>
                  <a:schemeClr val="dk1"/>
                </a:solidFill>
                <a:latin typeface="Verdana"/>
                <a:ea typeface="Verdana"/>
                <a:cs typeface="Verdana"/>
                <a:sym typeface="Verdana"/>
              </a:defRPr>
            </a:lvl2pPr>
            <a:lvl3pPr marL="1371600" marR="0" lvl="2" indent="-381000" algn="l">
              <a:lnSpc>
                <a:spcPct val="100000"/>
              </a:lnSpc>
              <a:spcBef>
                <a:spcPts val="48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3pPr>
            <a:lvl4pPr marL="1828800" marR="0" lvl="3" indent="-355600" algn="l">
              <a:lnSpc>
                <a:spcPct val="100000"/>
              </a:lnSpc>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4pPr>
            <a:lvl5pPr marL="2286000" marR="0" lvl="4" indent="-355600" algn="l">
              <a:lnSpc>
                <a:spcPct val="100000"/>
              </a:lnSpc>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5pPr>
            <a:lvl6pPr marL="2743200" marR="0" lvl="5"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0" name="Google Shape;40;p29"/>
          <p:cNvSpPr txBox="1">
            <a:spLocks noGrp="1"/>
          </p:cNvSpPr>
          <p:nvPr>
            <p:ph type="body" idx="2"/>
          </p:nvPr>
        </p:nvSpPr>
        <p:spPr>
          <a:xfrm>
            <a:off x="457202" y="1435101"/>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1pPr>
            <a:lvl2pPr marL="914400" marR="0" lvl="1" indent="-228600" algn="l">
              <a:lnSpc>
                <a:spcPct val="100000"/>
              </a:lnSpc>
              <a:spcBef>
                <a:spcPts val="240"/>
              </a:spcBef>
              <a:spcAft>
                <a:spcPts val="0"/>
              </a:spcAft>
              <a:buClr>
                <a:schemeClr val="dk1"/>
              </a:buClr>
              <a:buSzPts val="1200"/>
              <a:buFont typeface="Verdana"/>
              <a:buNone/>
              <a:defRPr sz="1200" b="0" i="0" u="none" strike="noStrike" cap="none">
                <a:solidFill>
                  <a:schemeClr val="dk1"/>
                </a:solidFill>
                <a:latin typeface="Verdana"/>
                <a:ea typeface="Verdana"/>
                <a:cs typeface="Verdana"/>
                <a:sym typeface="Verdana"/>
              </a:defRPr>
            </a:lvl2pPr>
            <a:lvl3pPr marL="1371600" marR="0" lvl="2" indent="-228600" algn="l">
              <a:lnSpc>
                <a:spcPct val="100000"/>
              </a:lnSpc>
              <a:spcBef>
                <a:spcPts val="200"/>
              </a:spcBef>
              <a:spcAft>
                <a:spcPts val="0"/>
              </a:spcAft>
              <a:buClr>
                <a:schemeClr val="dk1"/>
              </a:buClr>
              <a:buSzPts val="1000"/>
              <a:buFont typeface="Verdana"/>
              <a:buNone/>
              <a:defRPr sz="1000" b="0" i="0" u="none" strike="noStrike" cap="none">
                <a:solidFill>
                  <a:schemeClr val="dk1"/>
                </a:solidFill>
                <a:latin typeface="Verdana"/>
                <a:ea typeface="Verdana"/>
                <a:cs typeface="Verdana"/>
                <a:sym typeface="Verdana"/>
              </a:defRPr>
            </a:lvl3pPr>
            <a:lvl4pPr marL="1828800" marR="0" lvl="3" indent="-228600" algn="l">
              <a:lnSpc>
                <a:spcPct val="100000"/>
              </a:lnSpc>
              <a:spcBef>
                <a:spcPts val="180"/>
              </a:spcBef>
              <a:spcAft>
                <a:spcPts val="0"/>
              </a:spcAft>
              <a:buClr>
                <a:schemeClr val="dk1"/>
              </a:buClr>
              <a:buSzPts val="900"/>
              <a:buFont typeface="Verdana"/>
              <a:buNone/>
              <a:defRPr sz="900" b="0" i="0" u="none" strike="noStrike" cap="none">
                <a:solidFill>
                  <a:schemeClr val="dk1"/>
                </a:solidFill>
                <a:latin typeface="Verdana"/>
                <a:ea typeface="Verdana"/>
                <a:cs typeface="Verdana"/>
                <a:sym typeface="Verdana"/>
              </a:defRPr>
            </a:lvl4pPr>
            <a:lvl5pPr marL="2286000" marR="0" lvl="4" indent="-228600" algn="l">
              <a:lnSpc>
                <a:spcPct val="100000"/>
              </a:lnSpc>
              <a:spcBef>
                <a:spcPts val="180"/>
              </a:spcBef>
              <a:spcAft>
                <a:spcPts val="0"/>
              </a:spcAft>
              <a:buClr>
                <a:schemeClr val="dk1"/>
              </a:buClr>
              <a:buSzPts val="900"/>
              <a:buFont typeface="Verdana"/>
              <a:buNone/>
              <a:defRPr sz="900" b="0" i="0" u="none" strike="noStrike" cap="none">
                <a:solidFill>
                  <a:schemeClr val="dk1"/>
                </a:solidFill>
                <a:latin typeface="Verdana"/>
                <a:ea typeface="Verdana"/>
                <a:cs typeface="Verdana"/>
                <a:sym typeface="Verdana"/>
              </a:defRPr>
            </a:lvl5pPr>
            <a:lvl6pPr marL="2743200" marR="0" lvl="5" indent="-228600" algn="l">
              <a:lnSpc>
                <a:spcPct val="100000"/>
              </a:lnSpc>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a:lnSpc>
                <a:spcPct val="100000"/>
              </a:lnSpc>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a:lnSpc>
                <a:spcPct val="100000"/>
              </a:lnSpc>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a:lnSpc>
                <a:spcPct val="100000"/>
              </a:lnSpc>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41" name="Google Shape;41;p2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43" name="Google Shape;43;p2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SzPts val="1400"/>
              <a:buNone/>
              <a:defRPr sz="2000" b="1" i="0" u="none" strike="noStrike" cap="none">
                <a:solidFill>
                  <a:srgbClr val="16165C"/>
                </a:solidFill>
                <a:latin typeface="Arial"/>
                <a:ea typeface="Arial"/>
                <a:cs typeface="Arial"/>
                <a:sym typeface="Arial"/>
              </a:defRPr>
            </a:lvl1pPr>
            <a:lvl2pPr marR="0" lvl="1"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30"/>
          <p:cNvSpPr>
            <a:spLocks noGrp="1"/>
          </p:cNvSpPr>
          <p:nvPr>
            <p:ph type="pic" idx="2"/>
          </p:nvPr>
        </p:nvSpPr>
        <p:spPr>
          <a:xfrm>
            <a:off x="1792288" y="612775"/>
            <a:ext cx="5486400" cy="4114800"/>
          </a:xfrm>
          <a:prstGeom prst="rect">
            <a:avLst/>
          </a:prstGeom>
          <a:noFill/>
          <a:ln>
            <a:noFill/>
          </a:ln>
        </p:spPr>
      </p:sp>
      <p:sp>
        <p:nvSpPr>
          <p:cNvPr id="47" name="Google Shape;47;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1pPr>
            <a:lvl2pPr marL="914400" marR="0" lvl="1" indent="-228600" algn="l">
              <a:lnSpc>
                <a:spcPct val="100000"/>
              </a:lnSpc>
              <a:spcBef>
                <a:spcPts val="240"/>
              </a:spcBef>
              <a:spcAft>
                <a:spcPts val="0"/>
              </a:spcAft>
              <a:buClr>
                <a:schemeClr val="dk1"/>
              </a:buClr>
              <a:buSzPts val="1200"/>
              <a:buFont typeface="Verdana"/>
              <a:buNone/>
              <a:defRPr sz="1200" b="0" i="0" u="none" strike="noStrike" cap="none">
                <a:solidFill>
                  <a:schemeClr val="dk1"/>
                </a:solidFill>
                <a:latin typeface="Verdana"/>
                <a:ea typeface="Verdana"/>
                <a:cs typeface="Verdana"/>
                <a:sym typeface="Verdana"/>
              </a:defRPr>
            </a:lvl2pPr>
            <a:lvl3pPr marL="1371600" marR="0" lvl="2" indent="-228600" algn="l">
              <a:lnSpc>
                <a:spcPct val="100000"/>
              </a:lnSpc>
              <a:spcBef>
                <a:spcPts val="200"/>
              </a:spcBef>
              <a:spcAft>
                <a:spcPts val="0"/>
              </a:spcAft>
              <a:buClr>
                <a:schemeClr val="dk1"/>
              </a:buClr>
              <a:buSzPts val="1000"/>
              <a:buFont typeface="Verdana"/>
              <a:buNone/>
              <a:defRPr sz="1000" b="0" i="0" u="none" strike="noStrike" cap="none">
                <a:solidFill>
                  <a:schemeClr val="dk1"/>
                </a:solidFill>
                <a:latin typeface="Verdana"/>
                <a:ea typeface="Verdana"/>
                <a:cs typeface="Verdana"/>
                <a:sym typeface="Verdana"/>
              </a:defRPr>
            </a:lvl3pPr>
            <a:lvl4pPr marL="1828800" marR="0" lvl="3" indent="-228600" algn="l">
              <a:lnSpc>
                <a:spcPct val="100000"/>
              </a:lnSpc>
              <a:spcBef>
                <a:spcPts val="180"/>
              </a:spcBef>
              <a:spcAft>
                <a:spcPts val="0"/>
              </a:spcAft>
              <a:buClr>
                <a:schemeClr val="dk1"/>
              </a:buClr>
              <a:buSzPts val="900"/>
              <a:buFont typeface="Verdana"/>
              <a:buNone/>
              <a:defRPr sz="900" b="0" i="0" u="none" strike="noStrike" cap="none">
                <a:solidFill>
                  <a:schemeClr val="dk1"/>
                </a:solidFill>
                <a:latin typeface="Verdana"/>
                <a:ea typeface="Verdana"/>
                <a:cs typeface="Verdana"/>
                <a:sym typeface="Verdana"/>
              </a:defRPr>
            </a:lvl4pPr>
            <a:lvl5pPr marL="2286000" marR="0" lvl="4" indent="-228600" algn="l">
              <a:lnSpc>
                <a:spcPct val="100000"/>
              </a:lnSpc>
              <a:spcBef>
                <a:spcPts val="180"/>
              </a:spcBef>
              <a:spcAft>
                <a:spcPts val="0"/>
              </a:spcAft>
              <a:buClr>
                <a:schemeClr val="dk1"/>
              </a:buClr>
              <a:buSzPts val="900"/>
              <a:buFont typeface="Verdana"/>
              <a:buNone/>
              <a:defRPr sz="900" b="0" i="0" u="none" strike="noStrike" cap="none">
                <a:solidFill>
                  <a:schemeClr val="dk1"/>
                </a:solidFill>
                <a:latin typeface="Verdana"/>
                <a:ea typeface="Verdana"/>
                <a:cs typeface="Verdana"/>
                <a:sym typeface="Verdana"/>
              </a:defRPr>
            </a:lvl5pPr>
            <a:lvl6pPr marL="2743200" marR="0" lvl="5" indent="-228600" algn="l">
              <a:lnSpc>
                <a:spcPct val="100000"/>
              </a:lnSpc>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a:lnSpc>
                <a:spcPct val="100000"/>
              </a:lnSpc>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a:lnSpc>
                <a:spcPct val="100000"/>
              </a:lnSpc>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a:lnSpc>
                <a:spcPct val="100000"/>
              </a:lnSpc>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48" name="Google Shape;48;p3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49" name="Google Shape;49;p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50" name="Google Shape;50;p3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1"/>
        <p:cNvGrpSpPr/>
        <p:nvPr/>
      </p:nvGrpSpPr>
      <p:grpSpPr>
        <a:xfrm>
          <a:off x="0" y="0"/>
          <a:ext cx="0" cy="0"/>
          <a:chOff x="0" y="0"/>
          <a:chExt cx="0" cy="0"/>
        </a:xfrm>
      </p:grpSpPr>
      <p:sp>
        <p:nvSpPr>
          <p:cNvPr id="52" name="Google Shape;52;p3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3600" b="0" i="0" u="none" strike="noStrike" cap="none">
                <a:solidFill>
                  <a:srgbClr val="16165C"/>
                </a:solidFill>
                <a:latin typeface="Arial"/>
                <a:ea typeface="Arial"/>
                <a:cs typeface="Arial"/>
                <a:sym typeface="Arial"/>
              </a:defRPr>
            </a:lvl1pPr>
            <a:lvl2pPr marR="0" lvl="1"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3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chemeClr val="dk1"/>
              </a:buClr>
              <a:buSzPts val="2800"/>
              <a:buFont typeface="Verdana"/>
              <a:buChar char="•"/>
              <a:defRPr sz="2800" b="0" i="0" u="none" strike="noStrike" cap="none">
                <a:solidFill>
                  <a:schemeClr val="dk1"/>
                </a:solidFill>
                <a:latin typeface="Verdana"/>
                <a:ea typeface="Verdana"/>
                <a:cs typeface="Verdana"/>
                <a:sym typeface="Verdana"/>
              </a:defRPr>
            </a:lvl1pPr>
            <a:lvl2pPr marL="914400" marR="0" lvl="1" indent="-381000" algn="l">
              <a:lnSpc>
                <a:spcPct val="100000"/>
              </a:lnSpc>
              <a:spcBef>
                <a:spcPts val="48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2pPr>
            <a:lvl3pPr marL="1371600" marR="0" lvl="2" indent="-355600" algn="l">
              <a:lnSpc>
                <a:spcPct val="100000"/>
              </a:lnSpc>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3pPr>
            <a:lvl4pPr marL="1828800" marR="0" lvl="3" indent="-342900" algn="l">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4pPr>
            <a:lvl5pPr marL="2286000" marR="0" lvl="4" indent="-342900" algn="l">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5pPr>
            <a:lvl6pPr marL="2743200" marR="0" lvl="5"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4" name="Google Shape;54;p3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55" name="Google Shape;55;p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56" name="Google Shape;56;p3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57"/>
        <p:cNvGrpSpPr/>
        <p:nvPr/>
      </p:nvGrpSpPr>
      <p:grpSpPr>
        <a:xfrm>
          <a:off x="0" y="0"/>
          <a:ext cx="0" cy="0"/>
          <a:chOff x="0" y="0"/>
          <a:chExt cx="0" cy="0"/>
        </a:xfrm>
      </p:grpSpPr>
      <p:sp>
        <p:nvSpPr>
          <p:cNvPr id="58" name="Google Shape;58;p32"/>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3600" b="0" i="0" u="none" strike="noStrike" cap="none">
                <a:solidFill>
                  <a:srgbClr val="16165C"/>
                </a:solidFill>
                <a:latin typeface="Arial"/>
                <a:ea typeface="Arial"/>
                <a:cs typeface="Arial"/>
                <a:sym typeface="Arial"/>
              </a:defRPr>
            </a:lvl1pPr>
            <a:lvl2pPr marR="0" lvl="1"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9" name="Google Shape;59;p32"/>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chemeClr val="dk1"/>
              </a:buClr>
              <a:buSzPts val="2800"/>
              <a:buFont typeface="Verdana"/>
              <a:buChar char="•"/>
              <a:defRPr sz="2800" b="0" i="0" u="none" strike="noStrike" cap="none">
                <a:solidFill>
                  <a:schemeClr val="dk1"/>
                </a:solidFill>
                <a:latin typeface="Verdana"/>
                <a:ea typeface="Verdana"/>
                <a:cs typeface="Verdana"/>
                <a:sym typeface="Verdana"/>
              </a:defRPr>
            </a:lvl1pPr>
            <a:lvl2pPr marL="914400" marR="0" lvl="1" indent="-381000" algn="l">
              <a:lnSpc>
                <a:spcPct val="100000"/>
              </a:lnSpc>
              <a:spcBef>
                <a:spcPts val="48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2pPr>
            <a:lvl3pPr marL="1371600" marR="0" lvl="2" indent="-355600" algn="l">
              <a:lnSpc>
                <a:spcPct val="100000"/>
              </a:lnSpc>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3pPr>
            <a:lvl4pPr marL="1828800" marR="0" lvl="3" indent="-342900" algn="l">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4pPr>
            <a:lvl5pPr marL="2286000" marR="0" lvl="4" indent="-342900" algn="l">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5pPr>
            <a:lvl6pPr marL="2743200" marR="0" lvl="5"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3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61" name="Google Shape;61;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62" name="Google Shape;62;p3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600" b="0" i="0" u="none" strike="noStrike" cap="none">
                <a:solidFill>
                  <a:srgbClr val="16165C"/>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24"/>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Verdana"/>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48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2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sng"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image" Target="../media/image6.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8" name="Google Shape;68;p1"/>
          <p:cNvPicPr preferRelativeResize="0"/>
          <p:nvPr/>
        </p:nvPicPr>
        <p:blipFill rotWithShape="1">
          <a:blip r:embed="rId3">
            <a:alphaModFix/>
          </a:blip>
          <a:srcRect l="21549" t="7986" r="19328"/>
          <a:stretch/>
        </p:blipFill>
        <p:spPr>
          <a:xfrm>
            <a:off x="0" y="0"/>
            <a:ext cx="7833815" cy="6858001"/>
          </a:xfrm>
          <a:prstGeom prst="rect">
            <a:avLst/>
          </a:prstGeom>
          <a:noFill/>
          <a:ln>
            <a:noFill/>
          </a:ln>
        </p:spPr>
      </p:pic>
      <p:sp>
        <p:nvSpPr>
          <p:cNvPr id="69" name="Google Shape;69;p1"/>
          <p:cNvSpPr/>
          <p:nvPr/>
        </p:nvSpPr>
        <p:spPr>
          <a:xfrm>
            <a:off x="5076967" y="0"/>
            <a:ext cx="4067031" cy="6858001"/>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 name="Google Shape;70;p1"/>
          <p:cNvSpPr txBox="1"/>
          <p:nvPr/>
        </p:nvSpPr>
        <p:spPr>
          <a:xfrm>
            <a:off x="5426100" y="2603811"/>
            <a:ext cx="3368763"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3200" b="0" i="0" u="none" strike="noStrike" cap="none">
                <a:solidFill>
                  <a:srgbClr val="00B0F0"/>
                </a:solidFill>
                <a:latin typeface="Arial"/>
                <a:ea typeface="Arial"/>
                <a:cs typeface="Arial"/>
                <a:sym typeface="Arial"/>
              </a:rPr>
              <a:t>Plataforma de actualización de datos fiscales de los empleados</a:t>
            </a:r>
            <a:endParaRPr/>
          </a:p>
        </p:txBody>
      </p:sp>
      <p:pic>
        <p:nvPicPr>
          <p:cNvPr id="71" name="Google Shape;71;p1"/>
          <p:cNvPicPr preferRelativeResize="0"/>
          <p:nvPr/>
        </p:nvPicPr>
        <p:blipFill rotWithShape="1">
          <a:blip r:embed="rId4">
            <a:alphaModFix/>
          </a:blip>
          <a:srcRect/>
          <a:stretch/>
        </p:blipFill>
        <p:spPr>
          <a:xfrm>
            <a:off x="5980398" y="413082"/>
            <a:ext cx="2260166" cy="1398976"/>
          </a:xfrm>
          <a:prstGeom prst="rect">
            <a:avLst/>
          </a:prstGeom>
          <a:noFill/>
          <a:ln>
            <a:noFill/>
          </a:ln>
        </p:spPr>
      </p:pic>
      <p:pic>
        <p:nvPicPr>
          <p:cNvPr id="72" name="Google Shape;72;p1"/>
          <p:cNvPicPr preferRelativeResize="0"/>
          <p:nvPr/>
        </p:nvPicPr>
        <p:blipFill rotWithShape="1">
          <a:blip r:embed="rId5">
            <a:alphaModFix/>
          </a:blip>
          <a:srcRect/>
          <a:stretch/>
        </p:blipFill>
        <p:spPr>
          <a:xfrm>
            <a:off x="6098675" y="5513694"/>
            <a:ext cx="2023613" cy="10763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1">
            <a:hlinkClick r:id="" action="ppaction://hlinkshowjump?jump=nextslide"/>
          </p:cNvPr>
          <p:cNvPicPr preferRelativeResize="0"/>
          <p:nvPr/>
        </p:nvPicPr>
        <p:blipFill rotWithShape="1">
          <a:blip r:embed="rId3">
            <a:alphaModFix/>
          </a:blip>
          <a:srcRect/>
          <a:stretch/>
        </p:blipFill>
        <p:spPr>
          <a:xfrm>
            <a:off x="8803056" y="5848119"/>
            <a:ext cx="228026" cy="228026"/>
          </a:xfrm>
          <a:prstGeom prst="rect">
            <a:avLst/>
          </a:prstGeom>
          <a:noFill/>
          <a:ln>
            <a:noFill/>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113" y="473195"/>
            <a:ext cx="5310253" cy="5518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2"/>
          <p:cNvPicPr preferRelativeResize="0"/>
          <p:nvPr/>
        </p:nvPicPr>
        <p:blipFill rotWithShape="1">
          <a:blip r:embed="rId3">
            <a:alphaModFix/>
          </a:blip>
          <a:srcRect/>
          <a:stretch/>
        </p:blipFill>
        <p:spPr>
          <a:xfrm>
            <a:off x="0" y="1686992"/>
            <a:ext cx="9144000" cy="4139119"/>
          </a:xfrm>
          <a:prstGeom prst="rect">
            <a:avLst/>
          </a:prstGeom>
          <a:noFill/>
          <a:ln>
            <a:noFill/>
          </a:ln>
        </p:spPr>
      </p:pic>
      <p:pic>
        <p:nvPicPr>
          <p:cNvPr id="218" name="Google Shape;218;p12">
            <a:hlinkClick r:id="" action="ppaction://hlinkshowjump?jump=nextslide"/>
          </p:cNvPr>
          <p:cNvPicPr preferRelativeResize="0"/>
          <p:nvPr/>
        </p:nvPicPr>
        <p:blipFill rotWithShape="1">
          <a:blip r:embed="rId4">
            <a:alphaModFix/>
          </a:blip>
          <a:srcRect/>
          <a:stretch/>
        </p:blipFill>
        <p:spPr>
          <a:xfrm>
            <a:off x="8803056" y="5848119"/>
            <a:ext cx="228026" cy="228026"/>
          </a:xfrm>
          <a:prstGeom prst="rect">
            <a:avLst/>
          </a:prstGeom>
          <a:noFill/>
          <a:ln>
            <a:noFill/>
          </a:ln>
        </p:spPr>
      </p:pic>
      <p:sp>
        <p:nvSpPr>
          <p:cNvPr id="219" name="Google Shape;219;p12"/>
          <p:cNvSpPr txBox="1"/>
          <p:nvPr/>
        </p:nvSpPr>
        <p:spPr>
          <a:xfrm>
            <a:off x="258230" y="456918"/>
            <a:ext cx="8462690"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3. Avances de Campaña:</a:t>
            </a:r>
            <a:endParaRPr dirty="0"/>
          </a:p>
          <a:p>
            <a:pPr marL="0" marR="0" lvl="0"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Avances de la Campaña: en esta pantalla se le podrá dar seguimiento del avance de las campañas que se generaron, nos mostrar</a:t>
            </a:r>
            <a:r>
              <a:rPr lang="es-MX" dirty="0"/>
              <a:t>á</a:t>
            </a:r>
            <a:r>
              <a:rPr lang="es-MX" sz="1400" b="0" i="0" u="none" strike="noStrike" cap="none" dirty="0">
                <a:solidFill>
                  <a:srgbClr val="000000"/>
                </a:solidFill>
                <a:latin typeface="Arial"/>
                <a:ea typeface="Arial"/>
                <a:cs typeface="Arial"/>
                <a:sym typeface="Arial"/>
              </a:rPr>
              <a:t> el avance de la campaña como también la posibilidad de re enviar correos recordatorios a los empleados que no han realizado su proceso de actualización.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3">
            <a:hlinkClick r:id="" action="ppaction://hlinkshowjump?jump=nextslide"/>
          </p:cNvPr>
          <p:cNvPicPr preferRelativeResize="0"/>
          <p:nvPr/>
        </p:nvPicPr>
        <p:blipFill rotWithShape="1">
          <a:blip r:embed="rId3">
            <a:alphaModFix/>
          </a:blip>
          <a:srcRect/>
          <a:stretch/>
        </p:blipFill>
        <p:spPr>
          <a:xfrm>
            <a:off x="8803056" y="5848119"/>
            <a:ext cx="228026" cy="228026"/>
          </a:xfrm>
          <a:prstGeom prst="rect">
            <a:avLst/>
          </a:prstGeom>
          <a:noFill/>
          <a:ln>
            <a:noFill/>
          </a:ln>
        </p:spPr>
      </p:pic>
      <p:pic>
        <p:nvPicPr>
          <p:cNvPr id="225" name="Google Shape;225;p13"/>
          <p:cNvPicPr preferRelativeResize="0"/>
          <p:nvPr/>
        </p:nvPicPr>
        <p:blipFill rotWithShape="1">
          <a:blip r:embed="rId4">
            <a:alphaModFix/>
          </a:blip>
          <a:srcRect/>
          <a:stretch/>
        </p:blipFill>
        <p:spPr>
          <a:xfrm>
            <a:off x="1594949" y="382138"/>
            <a:ext cx="5884015" cy="57076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4">
            <a:hlinkClick r:id="" action="ppaction://hlinkshowjump?jump=nextslide"/>
          </p:cNvPr>
          <p:cNvPicPr preferRelativeResize="0"/>
          <p:nvPr/>
        </p:nvPicPr>
        <p:blipFill rotWithShape="1">
          <a:blip r:embed="rId3">
            <a:alphaModFix/>
          </a:blip>
          <a:srcRect/>
          <a:stretch/>
        </p:blipFill>
        <p:spPr>
          <a:xfrm>
            <a:off x="8803056" y="5848119"/>
            <a:ext cx="228026" cy="228026"/>
          </a:xfrm>
          <a:prstGeom prst="rect">
            <a:avLst/>
          </a:prstGeom>
          <a:noFill/>
          <a:ln>
            <a:noFill/>
          </a:ln>
        </p:spPr>
      </p:pic>
      <p:sp>
        <p:nvSpPr>
          <p:cNvPr id="231" name="Google Shape;231;p14"/>
          <p:cNvSpPr txBox="1"/>
          <p:nvPr/>
        </p:nvSpPr>
        <p:spPr>
          <a:xfrm>
            <a:off x="258230" y="743525"/>
            <a:ext cx="8462690"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4. Autorización:</a:t>
            </a:r>
            <a:endParaRPr/>
          </a:p>
          <a:p>
            <a:pPr marL="0" marR="0" lvl="0" indent="0" algn="l"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Autorización de Campañas: en esta pantalla se tendrá la posibilidad de poder autorizar la información por campaña que los usuarios ya hayan actualizado en el sistema, también se podrá descargar el soporte documental.</a:t>
            </a:r>
            <a:endParaRPr/>
          </a:p>
        </p:txBody>
      </p:sp>
      <p:pic>
        <p:nvPicPr>
          <p:cNvPr id="232" name="Google Shape;232;p14"/>
          <p:cNvPicPr preferRelativeResize="0"/>
          <p:nvPr/>
        </p:nvPicPr>
        <p:blipFill rotWithShape="1">
          <a:blip r:embed="rId4">
            <a:alphaModFix/>
          </a:blip>
          <a:srcRect/>
          <a:stretch/>
        </p:blipFill>
        <p:spPr>
          <a:xfrm>
            <a:off x="0" y="2401653"/>
            <a:ext cx="9144000" cy="12904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5">
            <a:hlinkClick r:id="" action="ppaction://hlinkshowjump?jump=nextslide"/>
          </p:cNvPr>
          <p:cNvPicPr preferRelativeResize="0"/>
          <p:nvPr/>
        </p:nvPicPr>
        <p:blipFill rotWithShape="1">
          <a:blip r:embed="rId3">
            <a:alphaModFix/>
          </a:blip>
          <a:srcRect/>
          <a:stretch/>
        </p:blipFill>
        <p:spPr>
          <a:xfrm>
            <a:off x="8803056" y="5848119"/>
            <a:ext cx="228026" cy="228026"/>
          </a:xfrm>
          <a:prstGeom prst="rect">
            <a:avLst/>
          </a:prstGeom>
          <a:noFill/>
          <a:ln>
            <a:noFill/>
          </a:ln>
        </p:spPr>
      </p:pic>
      <p:pic>
        <p:nvPicPr>
          <p:cNvPr id="238" name="Google Shape;238;p15"/>
          <p:cNvPicPr preferRelativeResize="0"/>
          <p:nvPr/>
        </p:nvPicPr>
        <p:blipFill rotWithShape="1">
          <a:blip r:embed="rId4">
            <a:alphaModFix/>
          </a:blip>
          <a:srcRect/>
          <a:stretch/>
        </p:blipFill>
        <p:spPr>
          <a:xfrm>
            <a:off x="0" y="370236"/>
            <a:ext cx="9144000" cy="51075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16">
            <a:hlinkClick r:id="" action="ppaction://hlinkshowjump?jump=nextslide"/>
          </p:cNvPr>
          <p:cNvPicPr preferRelativeResize="0"/>
          <p:nvPr/>
        </p:nvPicPr>
        <p:blipFill rotWithShape="1">
          <a:blip r:embed="rId3">
            <a:alphaModFix/>
          </a:blip>
          <a:srcRect/>
          <a:stretch/>
        </p:blipFill>
        <p:spPr>
          <a:xfrm>
            <a:off x="8803056" y="5848119"/>
            <a:ext cx="228026" cy="228026"/>
          </a:xfrm>
          <a:prstGeom prst="rect">
            <a:avLst/>
          </a:prstGeom>
          <a:noFill/>
          <a:ln>
            <a:noFill/>
          </a:ln>
        </p:spPr>
      </p:pic>
      <p:pic>
        <p:nvPicPr>
          <p:cNvPr id="244" name="Google Shape;244;p16"/>
          <p:cNvPicPr preferRelativeResize="0"/>
          <p:nvPr/>
        </p:nvPicPr>
        <p:blipFill rotWithShape="1">
          <a:blip r:embed="rId4">
            <a:alphaModFix/>
          </a:blip>
          <a:srcRect/>
          <a:stretch/>
        </p:blipFill>
        <p:spPr>
          <a:xfrm>
            <a:off x="0" y="1392903"/>
            <a:ext cx="9144000" cy="35535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7"/>
          <p:cNvSpPr txBox="1"/>
          <p:nvPr/>
        </p:nvSpPr>
        <p:spPr>
          <a:xfrm>
            <a:off x="340655" y="5370894"/>
            <a:ext cx="84626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El empleado entrará al sitio y captura su CURP y RFC, con esta información el sistema lo ubica y le presenta la pantalla con sus datos para corrección o confirmación.</a:t>
            </a:r>
            <a:endParaRPr dirty="0"/>
          </a:p>
        </p:txBody>
      </p:sp>
      <p:sp>
        <p:nvSpPr>
          <p:cNvPr id="251" name="Google Shape;251;p17"/>
          <p:cNvSpPr txBox="1"/>
          <p:nvPr/>
        </p:nvSpPr>
        <p:spPr>
          <a:xfrm>
            <a:off x="456511" y="398709"/>
            <a:ext cx="175185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200" b="1" i="0" u="none" strike="noStrike" cap="none">
                <a:solidFill>
                  <a:srgbClr val="00B0F0"/>
                </a:solidFill>
                <a:latin typeface="Arial"/>
                <a:ea typeface="Arial"/>
                <a:cs typeface="Arial"/>
                <a:sym typeface="Arial"/>
              </a:rPr>
              <a:t>Empleado</a:t>
            </a:r>
            <a:endParaRPr sz="2200" b="0" i="0" u="none" strike="noStrike" cap="none">
              <a:solidFill>
                <a:srgbClr val="00B0F0"/>
              </a:solidFill>
              <a:latin typeface="Arial"/>
              <a:ea typeface="Arial"/>
              <a:cs typeface="Arial"/>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4" y="941769"/>
            <a:ext cx="7637463"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p:nvPr/>
        </p:nvSpPr>
        <p:spPr>
          <a:xfrm>
            <a:off x="456511" y="398709"/>
            <a:ext cx="175185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200" b="1" i="0" u="none" strike="noStrike" cap="none">
                <a:solidFill>
                  <a:srgbClr val="00B0F0"/>
                </a:solidFill>
                <a:latin typeface="Arial"/>
                <a:ea typeface="Arial"/>
                <a:cs typeface="Arial"/>
                <a:sym typeface="Arial"/>
              </a:rPr>
              <a:t>Empleado</a:t>
            </a:r>
            <a:endParaRPr sz="2200" b="0" i="0" u="none" strike="noStrike" cap="none">
              <a:solidFill>
                <a:srgbClr val="00B0F0"/>
              </a:solidFill>
              <a:latin typeface="Arial"/>
              <a:ea typeface="Arial"/>
              <a:cs typeface="Arial"/>
              <a:sym typeface="Arial"/>
            </a:endParaRPr>
          </a:p>
        </p:txBody>
      </p:sp>
      <p:sp>
        <p:nvSpPr>
          <p:cNvPr id="257" name="Google Shape;257;p18"/>
          <p:cNvSpPr txBox="1"/>
          <p:nvPr/>
        </p:nvSpPr>
        <p:spPr>
          <a:xfrm>
            <a:off x="244582" y="932342"/>
            <a:ext cx="846269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1. Actualización de datos:</a:t>
            </a:r>
            <a:endParaRPr dirty="0"/>
          </a:p>
          <a:p>
            <a:pPr marL="0" marR="0" lvl="0"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 </a:t>
            </a:r>
            <a:endParaRPr dirty="0"/>
          </a:p>
          <a:p>
            <a:pPr marL="285750" marR="0" lvl="0" indent="-285750" algn="l" rtl="0">
              <a:lnSpc>
                <a:spcPct val="100000"/>
              </a:lnSpc>
              <a:spcBef>
                <a:spcPts val="0"/>
              </a:spcBef>
              <a:spcAft>
                <a:spcPts val="0"/>
              </a:spcAft>
              <a:buClr>
                <a:srgbClr val="000000"/>
              </a:buClr>
              <a:buSzPts val="1400"/>
              <a:buFont typeface="Arial"/>
              <a:buChar char="•"/>
            </a:pPr>
            <a:r>
              <a:rPr lang="es-MX" sz="1400" b="1" i="0" u="none" strike="noStrike" cap="none" dirty="0">
                <a:solidFill>
                  <a:srgbClr val="000000"/>
                </a:solidFill>
                <a:latin typeface="Arial"/>
                <a:ea typeface="Arial"/>
                <a:cs typeface="Arial"/>
                <a:sym typeface="Arial"/>
              </a:rPr>
              <a:t>Datos del empleado</a:t>
            </a:r>
            <a:r>
              <a:rPr lang="es-MX" sz="1400" b="0" i="0" u="none" strike="noStrike" cap="none" dirty="0">
                <a:solidFill>
                  <a:srgbClr val="000000"/>
                </a:solidFill>
                <a:latin typeface="Arial"/>
                <a:ea typeface="Arial"/>
                <a:cs typeface="Arial"/>
                <a:sym typeface="Arial"/>
              </a:rPr>
              <a:t>: en esta sección el empleado podrá revisar la información que contiene el sitio </a:t>
            </a:r>
            <a:r>
              <a:rPr lang="es-MX" sz="1400" b="0" i="1" u="sng" strike="noStrike" cap="none" dirty="0">
                <a:solidFill>
                  <a:schemeClr val="accent2">
                    <a:lumMod val="75000"/>
                  </a:schemeClr>
                </a:solidFill>
                <a:latin typeface="Arial"/>
                <a:ea typeface="Arial"/>
                <a:cs typeface="Arial"/>
                <a:sym typeface="Arial"/>
              </a:rPr>
              <a:t>tureciboelectronico.com</a:t>
            </a:r>
            <a:r>
              <a:rPr lang="es-MX" sz="1400" b="0" i="0" u="none" strike="noStrike" cap="none" dirty="0">
                <a:solidFill>
                  <a:srgbClr val="000000"/>
                </a:solidFill>
                <a:latin typeface="Arial"/>
                <a:ea typeface="Arial"/>
                <a:cs typeface="Arial"/>
                <a:sym typeface="Arial"/>
              </a:rPr>
              <a:t>, con la finalidad de actualizar en caso de ser requerida.</a:t>
            </a:r>
            <a:endParaRPr dirty="0"/>
          </a:p>
        </p:txBody>
      </p:sp>
      <p:pic>
        <p:nvPicPr>
          <p:cNvPr id="258" name="Google Shape;258;p18">
            <a:hlinkClick r:id="" action="ppaction://hlinkshowjump?jump=nextslide"/>
          </p:cNvPr>
          <p:cNvPicPr preferRelativeResize="0"/>
          <p:nvPr/>
        </p:nvPicPr>
        <p:blipFill rotWithShape="1">
          <a:blip r:embed="rId3">
            <a:alphaModFix/>
          </a:blip>
          <a:srcRect/>
          <a:stretch/>
        </p:blipFill>
        <p:spPr>
          <a:xfrm>
            <a:off x="8803056" y="5848119"/>
            <a:ext cx="228026" cy="228026"/>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6" y="2338388"/>
            <a:ext cx="8917069"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19">
            <a:hlinkClick r:id="" action="ppaction://hlinkshowjump?jump=nextslide"/>
          </p:cNvPr>
          <p:cNvPicPr preferRelativeResize="0"/>
          <p:nvPr/>
        </p:nvPicPr>
        <p:blipFill rotWithShape="1">
          <a:blip r:embed="rId3">
            <a:alphaModFix/>
          </a:blip>
          <a:srcRect/>
          <a:stretch/>
        </p:blipFill>
        <p:spPr>
          <a:xfrm>
            <a:off x="8803056" y="5848119"/>
            <a:ext cx="228026" cy="228026"/>
          </a:xfrm>
          <a:prstGeom prst="rect">
            <a:avLst/>
          </a:prstGeom>
          <a:noFill/>
          <a:ln>
            <a:noFill/>
          </a:ln>
        </p:spPr>
      </p:pic>
      <p:sp>
        <p:nvSpPr>
          <p:cNvPr id="5" name="Google Shape;257;p18"/>
          <p:cNvSpPr txBox="1"/>
          <p:nvPr/>
        </p:nvSpPr>
        <p:spPr>
          <a:xfrm>
            <a:off x="244582" y="531510"/>
            <a:ext cx="8462690" cy="52318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s-MX" sz="1400" b="1" i="0" u="none" strike="noStrike" cap="none" dirty="0">
                <a:solidFill>
                  <a:srgbClr val="000000"/>
                </a:solidFill>
                <a:latin typeface="Arial"/>
                <a:ea typeface="Arial"/>
                <a:cs typeface="Arial"/>
                <a:sym typeface="Arial"/>
              </a:rPr>
              <a:t>Datos del Domicilio Fiscal</a:t>
            </a:r>
            <a:r>
              <a:rPr lang="es-MX" sz="1400" b="0" i="0" u="none" strike="noStrike" cap="none" dirty="0">
                <a:solidFill>
                  <a:srgbClr val="000000"/>
                </a:solidFill>
                <a:latin typeface="Arial"/>
                <a:ea typeface="Arial"/>
                <a:cs typeface="Arial"/>
                <a:sym typeface="Arial"/>
              </a:rPr>
              <a:t>: en esta sección el empleado podrá actualizar la información correspondiente al domicilio fiscal.</a:t>
            </a:r>
            <a:endParaRP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74" y="1152526"/>
            <a:ext cx="8917069" cy="1966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013" y="4459035"/>
            <a:ext cx="8917069"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Google Shape;257;p18"/>
          <p:cNvSpPr txBox="1"/>
          <p:nvPr/>
        </p:nvSpPr>
        <p:spPr>
          <a:xfrm>
            <a:off x="244582" y="3564896"/>
            <a:ext cx="8462690" cy="52318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s-MX" sz="1400" b="1" i="0" u="none" strike="noStrike" cap="none" dirty="0">
                <a:solidFill>
                  <a:srgbClr val="000000"/>
                </a:solidFill>
                <a:latin typeface="Arial"/>
                <a:ea typeface="Arial"/>
                <a:cs typeface="Arial"/>
                <a:sym typeface="Arial"/>
              </a:rPr>
              <a:t>Soporte Documental</a:t>
            </a:r>
            <a:r>
              <a:rPr lang="es-MX" sz="1400" b="0" i="0" u="none" strike="noStrike" cap="none" dirty="0">
                <a:solidFill>
                  <a:srgbClr val="000000"/>
                </a:solidFill>
                <a:latin typeface="Arial"/>
                <a:ea typeface="Arial"/>
                <a:cs typeface="Arial"/>
                <a:sym typeface="Arial"/>
              </a:rPr>
              <a:t>: en esta sección el empleado podrá </a:t>
            </a:r>
            <a:r>
              <a:rPr lang="es-MX" dirty="0"/>
              <a:t>obtener el enlace para la Constancia de Situación Fiscal, y subirla como parte de la información requerida</a:t>
            </a:r>
            <a:r>
              <a:rPr lang="es-MX" sz="1400" b="0" i="0" u="none" strike="noStrike" cap="none" dirty="0">
                <a:solidFill>
                  <a:srgbClr val="000000"/>
                </a:solidFill>
                <a:latin typeface="Arial"/>
                <a:ea typeface="Arial"/>
                <a:cs typeface="Arial"/>
                <a:sym typeface="Arial"/>
              </a:rPr>
              <a: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0"/>
          <p:cNvSpPr txBox="1"/>
          <p:nvPr/>
        </p:nvSpPr>
        <p:spPr>
          <a:xfrm>
            <a:off x="246713" y="433215"/>
            <a:ext cx="846055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200" b="1" i="0" u="none" strike="noStrike" cap="none" dirty="0">
                <a:solidFill>
                  <a:srgbClr val="00B0F0"/>
                </a:solidFill>
                <a:latin typeface="Arial"/>
                <a:ea typeface="Arial"/>
                <a:cs typeface="Arial"/>
                <a:sym typeface="Arial"/>
              </a:rPr>
              <a:t>Indicadores de actualizaciones de datos</a:t>
            </a:r>
            <a:endParaRPr sz="2200" b="0" i="0" u="none" strike="noStrike" cap="none" dirty="0">
              <a:solidFill>
                <a:srgbClr val="00B0F0"/>
              </a:solidFill>
              <a:latin typeface="Arial"/>
              <a:ea typeface="Arial"/>
              <a:cs typeface="Arial"/>
              <a:sym typeface="Arial"/>
            </a:endParaRPr>
          </a:p>
        </p:txBody>
      </p:sp>
      <p:sp>
        <p:nvSpPr>
          <p:cNvPr id="272" name="Google Shape;272;p20"/>
          <p:cNvSpPr txBox="1"/>
          <p:nvPr/>
        </p:nvSpPr>
        <p:spPr>
          <a:xfrm>
            <a:off x="244582" y="932342"/>
            <a:ext cx="8462690"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dirty="0">
                <a:solidFill>
                  <a:srgbClr val="00B0F0"/>
                </a:solidFill>
                <a:latin typeface="Arial"/>
                <a:ea typeface="Arial"/>
                <a:cs typeface="Arial"/>
                <a:sym typeface="Arial"/>
              </a:rPr>
              <a:t>Objetivo</a:t>
            </a:r>
            <a:endParaRPr dirty="0"/>
          </a:p>
          <a:p>
            <a:pPr marL="0" marR="0" lvl="0" indent="0" algn="l" rtl="0">
              <a:lnSpc>
                <a:spcPct val="100000"/>
              </a:lnSpc>
              <a:spcBef>
                <a:spcPts val="0"/>
              </a:spcBef>
              <a:spcAft>
                <a:spcPts val="0"/>
              </a:spcAft>
              <a:buNone/>
            </a:pPr>
            <a:endParaRPr sz="1400" b="1" i="0" u="none" strike="noStrike" cap="none" dirty="0">
              <a:solidFill>
                <a:srgbClr val="00B0F0"/>
              </a:solidFill>
              <a:latin typeface="Arial"/>
              <a:ea typeface="Arial"/>
              <a:cs typeface="Arial"/>
              <a:sym typeface="Arial"/>
            </a:endParaRPr>
          </a:p>
          <a:p>
            <a:pPr marL="0" marR="0" lvl="0"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A través de esta opción, el usuario Administrador podrá consultar el </a:t>
            </a:r>
            <a:r>
              <a:rPr lang="es-MX" dirty="0"/>
              <a:t>avance</a:t>
            </a:r>
            <a:r>
              <a:rPr lang="es-MX" sz="1400" b="0" i="0" u="none" strike="noStrike" cap="none" dirty="0">
                <a:solidFill>
                  <a:srgbClr val="000000"/>
                </a:solidFill>
                <a:latin typeface="Arial"/>
                <a:ea typeface="Arial"/>
                <a:cs typeface="Arial"/>
                <a:sym typeface="Arial"/>
              </a:rPr>
              <a:t> de la Campaña de actualización, los empleados que han completado el proceso y aquellos en proceso; asimismo, es posible enviar un correo de recordatorio para los empleados que aún no completan su actualización.</a:t>
            </a:r>
            <a:endParaRPr dirty="0"/>
          </a:p>
        </p:txBody>
      </p:sp>
      <p:pic>
        <p:nvPicPr>
          <p:cNvPr id="273" name="Google Shape;273;p20">
            <a:hlinkClick r:id="" action="ppaction://hlinkshowjump?jump=nextslide"/>
          </p:cNvPr>
          <p:cNvPicPr preferRelativeResize="0"/>
          <p:nvPr/>
        </p:nvPicPr>
        <p:blipFill rotWithShape="1">
          <a:blip r:embed="rId3">
            <a:alphaModFix/>
          </a:blip>
          <a:srcRect/>
          <a:stretch/>
        </p:blipFill>
        <p:spPr>
          <a:xfrm>
            <a:off x="8803056" y="5848119"/>
            <a:ext cx="228026" cy="228026"/>
          </a:xfrm>
          <a:prstGeom prst="rect">
            <a:avLst/>
          </a:prstGeom>
          <a:noFill/>
          <a:ln>
            <a:noFill/>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12" y="2378462"/>
            <a:ext cx="8556343" cy="3283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2"/>
          <p:cNvPicPr preferRelativeResize="0"/>
          <p:nvPr/>
        </p:nvPicPr>
        <p:blipFill rotWithShape="1">
          <a:blip r:embed="rId3">
            <a:alphaModFix/>
          </a:blip>
          <a:srcRect l="20523" r="12578" b="1702"/>
          <a:stretch/>
        </p:blipFill>
        <p:spPr>
          <a:xfrm>
            <a:off x="3316411" y="327549"/>
            <a:ext cx="5816769" cy="5813944"/>
          </a:xfrm>
          <a:prstGeom prst="rect">
            <a:avLst/>
          </a:prstGeom>
          <a:noFill/>
          <a:ln>
            <a:noFill/>
          </a:ln>
        </p:spPr>
      </p:pic>
      <p:sp>
        <p:nvSpPr>
          <p:cNvPr id="78" name="Google Shape;78;p2"/>
          <p:cNvSpPr txBox="1"/>
          <p:nvPr/>
        </p:nvSpPr>
        <p:spPr>
          <a:xfrm>
            <a:off x="246714" y="883593"/>
            <a:ext cx="230964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200" b="0" i="0" u="none" strike="noStrike" cap="none">
                <a:solidFill>
                  <a:srgbClr val="00B0F0"/>
                </a:solidFill>
                <a:latin typeface="Arial"/>
                <a:ea typeface="Arial"/>
                <a:cs typeface="Arial"/>
                <a:sym typeface="Arial"/>
              </a:rPr>
              <a:t>Objetivo</a:t>
            </a:r>
            <a:endParaRPr/>
          </a:p>
        </p:txBody>
      </p:sp>
      <p:sp>
        <p:nvSpPr>
          <p:cNvPr id="79" name="Google Shape;79;p2"/>
          <p:cNvSpPr txBox="1"/>
          <p:nvPr/>
        </p:nvSpPr>
        <p:spPr>
          <a:xfrm>
            <a:off x="246714" y="1715148"/>
            <a:ext cx="27558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600" b="0" i="0" u="none" strike="noStrike" cap="none" dirty="0">
                <a:solidFill>
                  <a:srgbClr val="000000"/>
                </a:solidFill>
                <a:latin typeface="Arial"/>
                <a:ea typeface="Arial"/>
                <a:cs typeface="Arial"/>
                <a:sym typeface="Arial"/>
              </a:rPr>
              <a:t>Tener actualizados los datos fiscales de domicilio (C.P.) y nombre de los empleados en Open HR para que se pueda timbrar con la versión 4.0 de </a:t>
            </a:r>
            <a:r>
              <a:rPr lang="es-MX" sz="1600" b="0" i="0" u="none" strike="noStrike" cap="none" dirty="0" err="1">
                <a:solidFill>
                  <a:srgbClr val="000000"/>
                </a:solidFill>
                <a:latin typeface="Arial"/>
                <a:ea typeface="Arial"/>
                <a:cs typeface="Arial"/>
                <a:sym typeface="Arial"/>
              </a:rPr>
              <a:t>CFDI´s</a:t>
            </a:r>
            <a:r>
              <a:rPr lang="es-MX" sz="1600" b="0" i="0" u="none" strike="noStrike" cap="none" dirty="0">
                <a:solidFill>
                  <a:srgbClr val="000000"/>
                </a:solidFill>
                <a:latin typeface="Arial"/>
                <a:ea typeface="Arial"/>
                <a:cs typeface="Arial"/>
                <a:sym typeface="Arial"/>
              </a:rPr>
              <a:t> correctamente.</a:t>
            </a:r>
            <a:endParaRPr dirty="0"/>
          </a:p>
        </p:txBody>
      </p:sp>
      <p:pic>
        <p:nvPicPr>
          <p:cNvPr id="80" name="Google Shape;80;p2">
            <a:hlinkClick r:id="" action="ppaction://hlinkshowjump?jump=nextslide"/>
          </p:cNvPr>
          <p:cNvPicPr preferRelativeResize="0"/>
          <p:nvPr/>
        </p:nvPicPr>
        <p:blipFill rotWithShape="1">
          <a:blip r:embed="rId4">
            <a:alphaModFix/>
          </a:blip>
          <a:srcRect/>
          <a:stretch/>
        </p:blipFill>
        <p:spPr>
          <a:xfrm>
            <a:off x="8803056" y="5848119"/>
            <a:ext cx="228026" cy="2280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2"/>
          <p:cNvSpPr txBox="1"/>
          <p:nvPr/>
        </p:nvSpPr>
        <p:spPr>
          <a:xfrm>
            <a:off x="246713" y="433215"/>
            <a:ext cx="846055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200" b="1" i="0" u="none" strike="noStrike" cap="none">
                <a:solidFill>
                  <a:srgbClr val="00B0F0"/>
                </a:solidFill>
                <a:latin typeface="Arial"/>
                <a:ea typeface="Arial"/>
                <a:cs typeface="Arial"/>
                <a:sym typeface="Arial"/>
              </a:rPr>
              <a:t>Actualizaciones de datos en OPEN HR</a:t>
            </a:r>
            <a:endParaRPr sz="2200" b="0" i="0" u="none" strike="noStrike" cap="none">
              <a:solidFill>
                <a:srgbClr val="00B0F0"/>
              </a:solidFill>
              <a:latin typeface="Arial"/>
              <a:ea typeface="Arial"/>
              <a:cs typeface="Arial"/>
              <a:sym typeface="Arial"/>
            </a:endParaRPr>
          </a:p>
        </p:txBody>
      </p:sp>
      <p:sp>
        <p:nvSpPr>
          <p:cNvPr id="286" name="Google Shape;286;p22"/>
          <p:cNvSpPr txBox="1"/>
          <p:nvPr/>
        </p:nvSpPr>
        <p:spPr>
          <a:xfrm>
            <a:off x="244582" y="932342"/>
            <a:ext cx="8462700"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dirty="0">
                <a:solidFill>
                  <a:srgbClr val="00B0F0"/>
                </a:solidFill>
                <a:latin typeface="Arial"/>
                <a:ea typeface="Arial"/>
                <a:cs typeface="Arial"/>
                <a:sym typeface="Arial"/>
              </a:rPr>
              <a:t>Objetivo</a:t>
            </a:r>
            <a:endParaRPr dirty="0"/>
          </a:p>
          <a:p>
            <a:pPr marL="0" marR="0" lvl="0" indent="0" algn="l" rtl="0">
              <a:lnSpc>
                <a:spcPct val="100000"/>
              </a:lnSpc>
              <a:spcBef>
                <a:spcPts val="0"/>
              </a:spcBef>
              <a:spcAft>
                <a:spcPts val="0"/>
              </a:spcAft>
              <a:buNone/>
            </a:pPr>
            <a:endParaRPr sz="1400" b="1" i="0" u="none" strike="noStrike" cap="none" dirty="0">
              <a:solidFill>
                <a:srgbClr val="00B0F0"/>
              </a:solidFill>
              <a:latin typeface="Arial"/>
              <a:ea typeface="Arial"/>
              <a:cs typeface="Arial"/>
              <a:sym typeface="Arial"/>
            </a:endParaRPr>
          </a:p>
          <a:p>
            <a:pPr lvl="0"/>
            <a:r>
              <a:rPr lang="es-MX" sz="1400" b="0" i="0" u="none" strike="noStrike" cap="none" dirty="0">
                <a:solidFill>
                  <a:srgbClr val="000000"/>
                </a:solidFill>
                <a:latin typeface="Arial"/>
                <a:ea typeface="Arial"/>
                <a:cs typeface="Arial"/>
                <a:sym typeface="Arial"/>
              </a:rPr>
              <a:t>Al realizar el proceso de actualización de datos en el portal se descargara un archivo de texto el cual podrá ser cargado en el sistema OPEN HR para poder tener esta información actualizada en el sistema y con esto realizar el envió al portal de </a:t>
            </a:r>
            <a:r>
              <a:rPr lang="es-MX" i="1" u="sng" dirty="0">
                <a:solidFill>
                  <a:schemeClr val="accent2">
                    <a:lumMod val="75000"/>
                  </a:schemeClr>
                </a:solidFill>
              </a:rPr>
              <a:t>tureciboelectronico.com</a:t>
            </a:r>
            <a:r>
              <a:rPr lang="es-MX" sz="1400" b="0" i="0" u="none" strike="noStrike" cap="none" dirty="0">
                <a:solidFill>
                  <a:srgbClr val="000000"/>
                </a:solidFill>
                <a:latin typeface="Arial"/>
                <a:ea typeface="Arial"/>
                <a:cs typeface="Arial"/>
                <a:sym typeface="Arial"/>
              </a:rPr>
              <a:t>.</a:t>
            </a:r>
            <a:endParaRPr dirty="0"/>
          </a:p>
        </p:txBody>
      </p:sp>
      <p:pic>
        <p:nvPicPr>
          <p:cNvPr id="287" name="Google Shape;287;p22">
            <a:hlinkClick r:id="" action="ppaction://hlinkshowjump?jump=nextslide"/>
          </p:cNvPr>
          <p:cNvPicPr preferRelativeResize="0"/>
          <p:nvPr/>
        </p:nvPicPr>
        <p:blipFill rotWithShape="1">
          <a:blip r:embed="rId3">
            <a:alphaModFix/>
          </a:blip>
          <a:srcRect/>
          <a:stretch/>
        </p:blipFill>
        <p:spPr>
          <a:xfrm>
            <a:off x="8803056" y="5848119"/>
            <a:ext cx="228026" cy="228026"/>
          </a:xfrm>
          <a:prstGeom prst="rect">
            <a:avLst/>
          </a:prstGeom>
          <a:noFill/>
          <a:ln>
            <a:noFill/>
          </a:ln>
        </p:spPr>
      </p:pic>
      <p:pic>
        <p:nvPicPr>
          <p:cNvPr id="288" name="Google Shape;288;p22"/>
          <p:cNvPicPr preferRelativeResize="0"/>
          <p:nvPr/>
        </p:nvPicPr>
        <p:blipFill rotWithShape="1">
          <a:blip r:embed="rId4">
            <a:alphaModFix/>
          </a:blip>
          <a:srcRect/>
          <a:stretch/>
        </p:blipFill>
        <p:spPr>
          <a:xfrm>
            <a:off x="4475927" y="2496658"/>
            <a:ext cx="3058733" cy="3429000"/>
          </a:xfrm>
          <a:prstGeom prst="rect">
            <a:avLst/>
          </a:prstGeom>
          <a:noFill/>
          <a:ln>
            <a:noFill/>
          </a:ln>
        </p:spPr>
      </p:pic>
      <p:sp>
        <p:nvSpPr>
          <p:cNvPr id="6" name="Google Shape;286;p22"/>
          <p:cNvSpPr txBox="1"/>
          <p:nvPr/>
        </p:nvSpPr>
        <p:spPr>
          <a:xfrm>
            <a:off x="246713" y="2496658"/>
            <a:ext cx="3824289"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dirty="0">
                <a:solidFill>
                  <a:srgbClr val="00B0F0"/>
                </a:solidFill>
                <a:latin typeface="Arial"/>
                <a:ea typeface="Arial"/>
                <a:cs typeface="Arial"/>
                <a:sym typeface="Arial"/>
              </a:rPr>
              <a:t>Proceso</a:t>
            </a:r>
            <a:endParaRPr dirty="0"/>
          </a:p>
          <a:p>
            <a:pPr marL="0" marR="0" lvl="0" indent="0" algn="l" rtl="0">
              <a:lnSpc>
                <a:spcPct val="100000"/>
              </a:lnSpc>
              <a:spcBef>
                <a:spcPts val="0"/>
              </a:spcBef>
              <a:spcAft>
                <a:spcPts val="0"/>
              </a:spcAft>
              <a:buNone/>
            </a:pPr>
            <a:endParaRPr sz="1400" b="1" i="0" u="none" strike="noStrike" cap="none" dirty="0">
              <a:solidFill>
                <a:srgbClr val="00B0F0"/>
              </a:solidFill>
              <a:latin typeface="Arial"/>
              <a:ea typeface="Arial"/>
              <a:cs typeface="Arial"/>
              <a:sym typeface="Arial"/>
            </a:endParaRPr>
          </a:p>
          <a:p>
            <a:pPr marR="0" lvl="0" algn="l" rtl="0">
              <a:lnSpc>
                <a:spcPct val="100000"/>
              </a:lnSpc>
              <a:spcBef>
                <a:spcPts val="0"/>
              </a:spcBef>
              <a:spcAft>
                <a:spcPts val="0"/>
              </a:spcAft>
              <a:buClr>
                <a:srgbClr val="000000"/>
              </a:buClr>
              <a:buSzPts val="1400"/>
            </a:pPr>
            <a:r>
              <a:rPr lang="es-MX" sz="1400" b="0" i="0" u="none" strike="noStrike" cap="none" dirty="0" smtClean="0">
                <a:solidFill>
                  <a:srgbClr val="000000"/>
                </a:solidFill>
                <a:latin typeface="Arial"/>
                <a:ea typeface="Arial"/>
                <a:cs typeface="Arial"/>
                <a:sym typeface="Arial"/>
              </a:rPr>
              <a:t>1. Carga </a:t>
            </a:r>
            <a:r>
              <a:rPr lang="es-MX" sz="1400" b="0" i="0" u="none" strike="noStrike" cap="none" dirty="0">
                <a:solidFill>
                  <a:srgbClr val="000000"/>
                </a:solidFill>
                <a:latin typeface="Arial"/>
                <a:ea typeface="Arial"/>
                <a:cs typeface="Arial"/>
                <a:sym typeface="Arial"/>
              </a:rPr>
              <a:t>de Información:</a:t>
            </a:r>
            <a:endParaRPr dirty="0"/>
          </a:p>
          <a:p>
            <a:pPr marL="0" marR="0" lvl="4"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	</a:t>
            </a:r>
          </a:p>
          <a:p>
            <a:pPr marL="0" marR="0" lvl="4"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Al realizar la descarga del archivo</a:t>
            </a:r>
            <a:endParaRPr dirty="0"/>
          </a:p>
          <a:p>
            <a:pPr marL="0" marR="0" lvl="4"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desde el portal de HUMANET HR10</a:t>
            </a:r>
            <a:endParaRPr dirty="0"/>
          </a:p>
          <a:p>
            <a:pPr marL="0" marR="0" lvl="4"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en la pantalla de OPEN HR en el </a:t>
            </a:r>
            <a:endParaRPr dirty="0"/>
          </a:p>
          <a:p>
            <a:pPr marL="0" marR="0" lvl="4"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m</a:t>
            </a:r>
            <a:r>
              <a:rPr lang="es-MX" dirty="0"/>
              <a:t>ó</a:t>
            </a:r>
            <a:r>
              <a:rPr lang="es-MX" sz="1400" b="0" i="0" u="none" strike="noStrike" cap="none" dirty="0">
                <a:solidFill>
                  <a:srgbClr val="000000"/>
                </a:solidFill>
                <a:latin typeface="Arial"/>
                <a:ea typeface="Arial"/>
                <a:cs typeface="Arial"/>
                <a:sym typeface="Arial"/>
              </a:rPr>
              <a:t>dulo de Utilerías / Carga ASCIIS</a:t>
            </a:r>
            <a:endParaRPr dirty="0"/>
          </a:p>
          <a:p>
            <a:pPr marL="0" marR="0" lvl="4"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varios, con la opción de </a:t>
            </a:r>
            <a:r>
              <a:rPr lang="es-MX" sz="1400" b="0" i="0" u="none" strike="noStrike" cap="none" dirty="0">
                <a:solidFill>
                  <a:srgbClr val="0070C0"/>
                </a:solidFill>
                <a:latin typeface="Arial"/>
                <a:ea typeface="Arial"/>
                <a:cs typeface="Arial"/>
                <a:sym typeface="Arial"/>
              </a:rPr>
              <a:t>Carga de </a:t>
            </a:r>
            <a:endParaRPr dirty="0"/>
          </a:p>
          <a:p>
            <a:pPr marL="0" marR="0" lvl="4" indent="0" algn="l" rtl="0">
              <a:lnSpc>
                <a:spcPct val="100000"/>
              </a:lnSpc>
              <a:spcBef>
                <a:spcPts val="0"/>
              </a:spcBef>
              <a:spcAft>
                <a:spcPts val="0"/>
              </a:spcAft>
              <a:buNone/>
            </a:pPr>
            <a:r>
              <a:rPr lang="es-MX" sz="1400" b="0" i="0" u="none" strike="noStrike" cap="none" dirty="0">
                <a:solidFill>
                  <a:srgbClr val="0070C0"/>
                </a:solidFill>
                <a:latin typeface="Arial"/>
                <a:ea typeface="Arial"/>
                <a:cs typeface="Arial"/>
                <a:sym typeface="Arial"/>
              </a:rPr>
              <a:t>Datos </a:t>
            </a:r>
            <a:r>
              <a:rPr lang="es-MX" sz="1400" b="0" i="0" u="none" strike="noStrike" cap="none" dirty="0">
                <a:solidFill>
                  <a:schemeClr val="dk1"/>
                </a:solidFill>
                <a:latin typeface="Arial"/>
                <a:ea typeface="Arial"/>
                <a:cs typeface="Arial"/>
                <a:sym typeface="Arial"/>
              </a:rPr>
              <a:t>Fiscales y poniendo el </a:t>
            </a:r>
            <a:r>
              <a:rPr lang="es-MX" sz="1400" b="0" i="0" u="none" strike="noStrike" cap="none" dirty="0" err="1">
                <a:solidFill>
                  <a:schemeClr val="dk1"/>
                </a:solidFill>
                <a:latin typeface="Arial"/>
                <a:ea typeface="Arial"/>
                <a:cs typeface="Arial"/>
                <a:sym typeface="Arial"/>
              </a:rPr>
              <a:t>path</a:t>
            </a:r>
            <a:endParaRPr sz="1400" b="0" i="0" u="none" strike="noStrike" cap="none" dirty="0">
              <a:solidFill>
                <a:schemeClr val="dk1"/>
              </a:solidFill>
              <a:latin typeface="Arial"/>
              <a:ea typeface="Arial"/>
              <a:cs typeface="Arial"/>
              <a:sym typeface="Arial"/>
            </a:endParaRPr>
          </a:p>
          <a:p>
            <a:pPr marL="0" marR="0" lvl="4" indent="0" algn="l" rtl="0">
              <a:lnSpc>
                <a:spcPct val="100000"/>
              </a:lnSpc>
              <a:spcBef>
                <a:spcPts val="0"/>
              </a:spcBef>
              <a:spcAft>
                <a:spcPts val="0"/>
              </a:spcAft>
              <a:buNone/>
            </a:pPr>
            <a:r>
              <a:rPr lang="es-MX" sz="1400" b="0" i="0" u="none" strike="noStrike" cap="none" dirty="0">
                <a:solidFill>
                  <a:schemeClr val="dk1"/>
                </a:solidFill>
                <a:latin typeface="Arial"/>
                <a:ea typeface="Arial"/>
                <a:cs typeface="Arial"/>
                <a:sym typeface="Arial"/>
              </a:rPr>
              <a:t>con el nombre del archivo este </a:t>
            </a:r>
            <a:endParaRPr dirty="0"/>
          </a:p>
          <a:p>
            <a:pPr marL="0" marR="0" lvl="4" indent="0" algn="l" rtl="0">
              <a:lnSpc>
                <a:spcPct val="100000"/>
              </a:lnSpc>
              <a:spcBef>
                <a:spcPts val="0"/>
              </a:spcBef>
              <a:spcAft>
                <a:spcPts val="0"/>
              </a:spcAft>
              <a:buNone/>
            </a:pPr>
            <a:r>
              <a:rPr lang="es-MX" sz="1400" b="0" i="0" u="none" strike="noStrike" cap="none" dirty="0">
                <a:solidFill>
                  <a:schemeClr val="dk1"/>
                </a:solidFill>
                <a:latin typeface="Arial"/>
                <a:ea typeface="Arial"/>
                <a:cs typeface="Arial"/>
                <a:sym typeface="Arial"/>
              </a:rPr>
              <a:t>actualizar</a:t>
            </a:r>
            <a:r>
              <a:rPr lang="es-MX" dirty="0">
                <a:solidFill>
                  <a:schemeClr val="dk1"/>
                </a:solidFill>
              </a:rPr>
              <a:t>á</a:t>
            </a:r>
            <a:r>
              <a:rPr lang="es-MX" sz="1400" b="0" i="0" u="none" strike="noStrike" cap="none" dirty="0">
                <a:solidFill>
                  <a:schemeClr val="dk1"/>
                </a:solidFill>
                <a:latin typeface="Arial"/>
                <a:ea typeface="Arial"/>
                <a:cs typeface="Arial"/>
                <a:sym typeface="Arial"/>
              </a:rPr>
              <a:t> la tabla correspondiente</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3"/>
          <p:cNvSpPr txBox="1"/>
          <p:nvPr/>
        </p:nvSpPr>
        <p:spPr>
          <a:xfrm>
            <a:off x="246713" y="433215"/>
            <a:ext cx="846055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200" b="1" i="0" u="none" strike="noStrike" cap="none">
                <a:solidFill>
                  <a:srgbClr val="00B0F0"/>
                </a:solidFill>
                <a:latin typeface="Arial"/>
                <a:ea typeface="Arial"/>
                <a:cs typeface="Arial"/>
                <a:sym typeface="Arial"/>
              </a:rPr>
              <a:t>Actualizaciones de datos en OPEN HR</a:t>
            </a:r>
            <a:endParaRPr sz="2200" b="0" i="0" u="none" strike="noStrike" cap="none">
              <a:solidFill>
                <a:srgbClr val="00B0F0"/>
              </a:solidFill>
              <a:latin typeface="Arial"/>
              <a:ea typeface="Arial"/>
              <a:cs typeface="Arial"/>
              <a:sym typeface="Arial"/>
            </a:endParaRPr>
          </a:p>
        </p:txBody>
      </p:sp>
      <p:sp>
        <p:nvSpPr>
          <p:cNvPr id="294" name="Google Shape;294;p23"/>
          <p:cNvSpPr txBox="1"/>
          <p:nvPr/>
        </p:nvSpPr>
        <p:spPr>
          <a:xfrm>
            <a:off x="246713" y="932342"/>
            <a:ext cx="84627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2. </a:t>
            </a:r>
            <a:r>
              <a:rPr lang="es-MX" sz="1400" b="0" i="0" u="none" strike="noStrike" cap="none" dirty="0" smtClean="0">
                <a:solidFill>
                  <a:srgbClr val="000000"/>
                </a:solidFill>
                <a:latin typeface="Arial"/>
                <a:ea typeface="Arial"/>
                <a:cs typeface="Arial"/>
                <a:sym typeface="Arial"/>
              </a:rPr>
              <a:t>Mantenimiento </a:t>
            </a:r>
            <a:r>
              <a:rPr lang="es-MX" sz="1400" b="0" i="0" u="none" strike="noStrike" cap="none" dirty="0">
                <a:solidFill>
                  <a:srgbClr val="000000"/>
                </a:solidFill>
                <a:latin typeface="Arial"/>
                <a:ea typeface="Arial"/>
                <a:cs typeface="Arial"/>
                <a:sym typeface="Arial"/>
              </a:rPr>
              <a:t>de Datos Fiscales:</a:t>
            </a:r>
            <a:endParaRPr dirty="0"/>
          </a:p>
          <a:p>
            <a:pPr marL="0" marR="0" lvl="4"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	</a:t>
            </a:r>
          </a:p>
          <a:p>
            <a:pPr marL="0" marR="0" lvl="4"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Para dar mantenimiento de forma manual a la información cargada o poder agregar la información nueva se tendrá la pantalla de mantenimiento la cual se localizara en el m</a:t>
            </a:r>
            <a:r>
              <a:rPr lang="es-MX" dirty="0"/>
              <a:t>ó</a:t>
            </a:r>
            <a:r>
              <a:rPr lang="es-MX" sz="1400" b="0" i="0" u="none" strike="noStrike" cap="none" dirty="0">
                <a:solidFill>
                  <a:srgbClr val="000000"/>
                </a:solidFill>
                <a:latin typeface="Arial"/>
                <a:ea typeface="Arial"/>
                <a:cs typeface="Arial"/>
                <a:sym typeface="Arial"/>
              </a:rPr>
              <a:t>dulo de Movimientos de Personal</a:t>
            </a:r>
            <a:endParaRPr dirty="0"/>
          </a:p>
        </p:txBody>
      </p:sp>
      <p:pic>
        <p:nvPicPr>
          <p:cNvPr id="295" name="Google Shape;295;p23">
            <a:hlinkClick r:id="" action="ppaction://hlinkshowjump?jump=nextslide"/>
          </p:cNvPr>
          <p:cNvPicPr preferRelativeResize="0"/>
          <p:nvPr/>
        </p:nvPicPr>
        <p:blipFill rotWithShape="1">
          <a:blip r:embed="rId3">
            <a:alphaModFix/>
          </a:blip>
          <a:srcRect/>
          <a:stretch/>
        </p:blipFill>
        <p:spPr>
          <a:xfrm>
            <a:off x="8803056" y="5848119"/>
            <a:ext cx="228026" cy="228026"/>
          </a:xfrm>
          <a:prstGeom prst="rect">
            <a:avLst/>
          </a:prstGeom>
          <a:noFill/>
          <a:ln>
            <a:noFill/>
          </a:ln>
        </p:spPr>
      </p:pic>
      <p:pic>
        <p:nvPicPr>
          <p:cNvPr id="296" name="Google Shape;296;p23"/>
          <p:cNvPicPr preferRelativeResize="0"/>
          <p:nvPr/>
        </p:nvPicPr>
        <p:blipFill rotWithShape="1">
          <a:blip r:embed="rId4">
            <a:alphaModFix/>
          </a:blip>
          <a:srcRect/>
          <a:stretch/>
        </p:blipFill>
        <p:spPr>
          <a:xfrm>
            <a:off x="4421175" y="2203554"/>
            <a:ext cx="3061870" cy="3768777"/>
          </a:xfrm>
          <a:prstGeom prst="rect">
            <a:avLst/>
          </a:prstGeom>
          <a:noFill/>
          <a:ln>
            <a:noFill/>
          </a:ln>
        </p:spPr>
      </p:pic>
      <p:sp>
        <p:nvSpPr>
          <p:cNvPr id="6" name="Google Shape;294;p23"/>
          <p:cNvSpPr txBox="1"/>
          <p:nvPr/>
        </p:nvSpPr>
        <p:spPr>
          <a:xfrm>
            <a:off x="246713" y="2493592"/>
            <a:ext cx="3845490" cy="2677616"/>
          </a:xfrm>
          <a:prstGeom prst="rect">
            <a:avLst/>
          </a:prstGeom>
          <a:noFill/>
          <a:ln>
            <a:noFill/>
          </a:ln>
        </p:spPr>
        <p:txBody>
          <a:bodyPr spcFirstLastPara="1" wrap="square" lIns="91425" tIns="45700" rIns="91425" bIns="45700" anchor="t" anchorCtr="0">
            <a:spAutoFit/>
          </a:bodyPr>
          <a:lstStyle/>
          <a:p>
            <a:pPr marL="0" marR="0" lvl="4" indent="0" algn="l" rtl="0">
              <a:lnSpc>
                <a:spcPct val="100000"/>
              </a:lnSpc>
              <a:spcBef>
                <a:spcPts val="0"/>
              </a:spcBef>
              <a:spcAft>
                <a:spcPts val="0"/>
              </a:spcAft>
              <a:buNone/>
            </a:pPr>
            <a:r>
              <a:rPr lang="es-MX" sz="1400" b="0" i="0" u="none" strike="noStrike" cap="none" dirty="0">
                <a:solidFill>
                  <a:schemeClr val="dk1"/>
                </a:solidFill>
                <a:latin typeface="Arial"/>
                <a:ea typeface="Arial"/>
                <a:cs typeface="Arial"/>
                <a:sym typeface="Arial"/>
              </a:rPr>
              <a:t>En esta pantalla en el caso que </a:t>
            </a:r>
            <a:endParaRPr dirty="0"/>
          </a:p>
          <a:p>
            <a:pPr marL="0" marR="0" lvl="4" indent="0" algn="l" rtl="0">
              <a:lnSpc>
                <a:spcPct val="100000"/>
              </a:lnSpc>
              <a:spcBef>
                <a:spcPts val="0"/>
              </a:spcBef>
              <a:spcAft>
                <a:spcPts val="0"/>
              </a:spcAft>
              <a:buNone/>
            </a:pPr>
            <a:r>
              <a:rPr lang="es-MX" sz="1400" b="0" i="0" u="none" strike="noStrike" cap="none" dirty="0">
                <a:solidFill>
                  <a:schemeClr val="dk1"/>
                </a:solidFill>
                <a:latin typeface="Arial"/>
                <a:ea typeface="Arial"/>
                <a:cs typeface="Arial"/>
                <a:sym typeface="Arial"/>
              </a:rPr>
              <a:t>la información de datos Generales</a:t>
            </a:r>
            <a:endParaRPr dirty="0"/>
          </a:p>
          <a:p>
            <a:pPr marL="0" marR="0" lvl="4" indent="0" algn="l" rtl="0">
              <a:lnSpc>
                <a:spcPct val="100000"/>
              </a:lnSpc>
              <a:spcBef>
                <a:spcPts val="0"/>
              </a:spcBef>
              <a:spcAft>
                <a:spcPts val="0"/>
              </a:spcAft>
              <a:buNone/>
            </a:pPr>
            <a:r>
              <a:rPr lang="es-MX" sz="1400" b="0" i="0" u="none" strike="noStrike" cap="none" dirty="0">
                <a:solidFill>
                  <a:schemeClr val="dk1"/>
                </a:solidFill>
                <a:latin typeface="Arial"/>
                <a:ea typeface="Arial"/>
                <a:cs typeface="Arial"/>
                <a:sym typeface="Arial"/>
              </a:rPr>
              <a:t>no sea la Fiscal se podrá guardar </a:t>
            </a:r>
            <a:endParaRPr dirty="0"/>
          </a:p>
          <a:p>
            <a:pPr marL="0" marR="0" lvl="4" indent="0" algn="l" rtl="0">
              <a:lnSpc>
                <a:spcPct val="100000"/>
              </a:lnSpc>
              <a:spcBef>
                <a:spcPts val="0"/>
              </a:spcBef>
              <a:spcAft>
                <a:spcPts val="0"/>
              </a:spcAft>
              <a:buNone/>
            </a:pPr>
            <a:r>
              <a:rPr lang="es-MX" sz="1400" b="0" i="0" u="none" strike="noStrike" cap="none" dirty="0">
                <a:solidFill>
                  <a:schemeClr val="dk1"/>
                </a:solidFill>
                <a:latin typeface="Arial"/>
                <a:ea typeface="Arial"/>
                <a:cs typeface="Arial"/>
                <a:sym typeface="Arial"/>
              </a:rPr>
              <a:t>en esta la información que se </a:t>
            </a:r>
            <a:endParaRPr dirty="0"/>
          </a:p>
          <a:p>
            <a:pPr lvl="4"/>
            <a:r>
              <a:rPr lang="es-MX" sz="1400" b="0" i="0" u="none" strike="noStrike" cap="none" dirty="0">
                <a:solidFill>
                  <a:schemeClr val="dk1"/>
                </a:solidFill>
                <a:latin typeface="Arial"/>
                <a:ea typeface="Arial"/>
                <a:cs typeface="Arial"/>
                <a:sym typeface="Arial"/>
              </a:rPr>
              <a:t>requiere enviar al portal </a:t>
            </a:r>
          </a:p>
          <a:p>
            <a:pPr lvl="4"/>
            <a:r>
              <a:rPr lang="es-MX" i="1" u="sng" dirty="0">
                <a:solidFill>
                  <a:schemeClr val="accent2">
                    <a:lumMod val="75000"/>
                  </a:schemeClr>
                </a:solidFill>
              </a:rPr>
              <a:t>tureciboelectronico.com </a:t>
            </a:r>
          </a:p>
          <a:p>
            <a:pPr lvl="4"/>
            <a:r>
              <a:rPr lang="es-MX" sz="1400" b="0" i="0" u="none" strike="noStrike" cap="none" dirty="0">
                <a:solidFill>
                  <a:schemeClr val="dk1"/>
                </a:solidFill>
                <a:latin typeface="Arial"/>
                <a:ea typeface="Arial"/>
                <a:cs typeface="Arial"/>
                <a:sym typeface="Arial"/>
              </a:rPr>
              <a:t>para que con esta se </a:t>
            </a:r>
            <a:endParaRPr dirty="0"/>
          </a:p>
          <a:p>
            <a:pPr marL="0" marR="0" lvl="4" indent="0" algn="l" rtl="0">
              <a:lnSpc>
                <a:spcPct val="100000"/>
              </a:lnSpc>
              <a:spcBef>
                <a:spcPts val="0"/>
              </a:spcBef>
              <a:spcAft>
                <a:spcPts val="0"/>
              </a:spcAft>
              <a:buNone/>
            </a:pPr>
            <a:r>
              <a:rPr lang="es-MX" sz="1400" b="0" i="0" u="none" strike="noStrike" cap="none" dirty="0">
                <a:solidFill>
                  <a:schemeClr val="dk1"/>
                </a:solidFill>
                <a:latin typeface="Arial"/>
                <a:ea typeface="Arial"/>
                <a:cs typeface="Arial"/>
                <a:sym typeface="Arial"/>
              </a:rPr>
              <a:t>timbre correctamente.</a:t>
            </a:r>
            <a:endParaRPr dirty="0"/>
          </a:p>
          <a:p>
            <a:pPr marL="0" marR="0" lvl="4"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4" indent="0" algn="l" rtl="0">
              <a:lnSpc>
                <a:spcPct val="100000"/>
              </a:lnSpc>
              <a:spcBef>
                <a:spcPts val="0"/>
              </a:spcBef>
              <a:spcAft>
                <a:spcPts val="0"/>
              </a:spcAft>
              <a:buNone/>
            </a:pPr>
            <a:r>
              <a:rPr lang="es-MX" sz="1400" b="0" i="0" u="none" strike="noStrike" cap="none" dirty="0">
                <a:solidFill>
                  <a:schemeClr val="dk1"/>
                </a:solidFill>
                <a:latin typeface="Arial"/>
                <a:ea typeface="Arial"/>
                <a:cs typeface="Arial"/>
                <a:sym typeface="Arial"/>
              </a:rPr>
              <a:t>Se podrá poner toda la dirección</a:t>
            </a:r>
            <a:endParaRPr dirty="0"/>
          </a:p>
          <a:p>
            <a:pPr marL="0" marR="0" lvl="4" indent="0" algn="l" rtl="0">
              <a:lnSpc>
                <a:spcPct val="100000"/>
              </a:lnSpc>
              <a:spcBef>
                <a:spcPts val="0"/>
              </a:spcBef>
              <a:spcAft>
                <a:spcPts val="0"/>
              </a:spcAft>
              <a:buNone/>
            </a:pPr>
            <a:r>
              <a:rPr lang="es-MX" sz="1400" b="0" i="0" u="none" strike="noStrike" cap="none" dirty="0">
                <a:solidFill>
                  <a:schemeClr val="dk1"/>
                </a:solidFill>
                <a:latin typeface="Arial"/>
                <a:ea typeface="Arial"/>
                <a:cs typeface="Arial"/>
                <a:sym typeface="Arial"/>
              </a:rPr>
              <a:t>o solo el código postal (el cual </a:t>
            </a:r>
            <a:endParaRPr dirty="0"/>
          </a:p>
          <a:p>
            <a:pPr marL="0" marR="0" lvl="4" indent="0" algn="l" rtl="0">
              <a:lnSpc>
                <a:spcPct val="100000"/>
              </a:lnSpc>
              <a:spcBef>
                <a:spcPts val="0"/>
              </a:spcBef>
              <a:spcAft>
                <a:spcPts val="0"/>
              </a:spcAft>
              <a:buNone/>
            </a:pPr>
            <a:r>
              <a:rPr lang="es-MX" sz="1400" b="0" i="0" u="none" strike="noStrike" cap="none" dirty="0">
                <a:solidFill>
                  <a:schemeClr val="dk1"/>
                </a:solidFill>
                <a:latin typeface="Arial"/>
                <a:ea typeface="Arial"/>
                <a:cs typeface="Arial"/>
                <a:sym typeface="Arial"/>
              </a:rPr>
              <a:t>es requerido)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3"/>
          <p:cNvPicPr preferRelativeResize="0"/>
          <p:nvPr/>
        </p:nvPicPr>
        <p:blipFill rotWithShape="1">
          <a:blip r:embed="rId3">
            <a:alphaModFix/>
          </a:blip>
          <a:srcRect/>
          <a:stretch/>
        </p:blipFill>
        <p:spPr>
          <a:xfrm>
            <a:off x="6924581" y="3470201"/>
            <a:ext cx="1216889" cy="1195817"/>
          </a:xfrm>
          <a:prstGeom prst="rect">
            <a:avLst/>
          </a:prstGeom>
          <a:noFill/>
          <a:ln>
            <a:noFill/>
          </a:ln>
        </p:spPr>
      </p:pic>
      <p:pic>
        <p:nvPicPr>
          <p:cNvPr id="86" name="Google Shape;86;p3"/>
          <p:cNvPicPr preferRelativeResize="0"/>
          <p:nvPr/>
        </p:nvPicPr>
        <p:blipFill rotWithShape="1">
          <a:blip r:embed="rId3">
            <a:alphaModFix/>
          </a:blip>
          <a:srcRect/>
          <a:stretch/>
        </p:blipFill>
        <p:spPr>
          <a:xfrm>
            <a:off x="4069456" y="3347447"/>
            <a:ext cx="1369583" cy="1345867"/>
          </a:xfrm>
          <a:prstGeom prst="rect">
            <a:avLst/>
          </a:prstGeom>
          <a:noFill/>
          <a:ln>
            <a:noFill/>
          </a:ln>
        </p:spPr>
      </p:pic>
      <p:pic>
        <p:nvPicPr>
          <p:cNvPr id="87" name="Google Shape;87;p3"/>
          <p:cNvPicPr preferRelativeResize="0"/>
          <p:nvPr/>
        </p:nvPicPr>
        <p:blipFill rotWithShape="1">
          <a:blip r:embed="rId3">
            <a:alphaModFix/>
          </a:blip>
          <a:srcRect/>
          <a:stretch/>
        </p:blipFill>
        <p:spPr>
          <a:xfrm>
            <a:off x="1169806" y="3470201"/>
            <a:ext cx="1216889" cy="1195817"/>
          </a:xfrm>
          <a:prstGeom prst="rect">
            <a:avLst/>
          </a:prstGeom>
          <a:noFill/>
          <a:ln>
            <a:noFill/>
          </a:ln>
        </p:spPr>
      </p:pic>
      <p:pic>
        <p:nvPicPr>
          <p:cNvPr id="88" name="Google Shape;88;p3"/>
          <p:cNvPicPr preferRelativeResize="0"/>
          <p:nvPr/>
        </p:nvPicPr>
        <p:blipFill rotWithShape="1">
          <a:blip r:embed="rId3">
            <a:alphaModFix/>
          </a:blip>
          <a:srcRect/>
          <a:stretch/>
        </p:blipFill>
        <p:spPr>
          <a:xfrm>
            <a:off x="2463426" y="932342"/>
            <a:ext cx="1216889" cy="1195817"/>
          </a:xfrm>
          <a:prstGeom prst="rect">
            <a:avLst/>
          </a:prstGeom>
          <a:noFill/>
          <a:ln>
            <a:noFill/>
          </a:ln>
        </p:spPr>
      </p:pic>
      <p:pic>
        <p:nvPicPr>
          <p:cNvPr id="89" name="Google Shape;89;p3"/>
          <p:cNvPicPr preferRelativeResize="0"/>
          <p:nvPr/>
        </p:nvPicPr>
        <p:blipFill rotWithShape="1">
          <a:blip r:embed="rId3">
            <a:alphaModFix/>
          </a:blip>
          <a:srcRect/>
          <a:stretch/>
        </p:blipFill>
        <p:spPr>
          <a:xfrm>
            <a:off x="4793916" y="932342"/>
            <a:ext cx="1216889" cy="1195817"/>
          </a:xfrm>
          <a:prstGeom prst="rect">
            <a:avLst/>
          </a:prstGeom>
          <a:noFill/>
          <a:ln>
            <a:noFill/>
          </a:ln>
        </p:spPr>
      </p:pic>
      <p:pic>
        <p:nvPicPr>
          <p:cNvPr id="90" name="Google Shape;90;p3"/>
          <p:cNvPicPr preferRelativeResize="0"/>
          <p:nvPr/>
        </p:nvPicPr>
        <p:blipFill rotWithShape="1">
          <a:blip r:embed="rId3">
            <a:alphaModFix/>
          </a:blip>
          <a:srcRect/>
          <a:stretch/>
        </p:blipFill>
        <p:spPr>
          <a:xfrm>
            <a:off x="7010651" y="932342"/>
            <a:ext cx="1216889" cy="1195817"/>
          </a:xfrm>
          <a:prstGeom prst="rect">
            <a:avLst/>
          </a:prstGeom>
          <a:noFill/>
          <a:ln>
            <a:noFill/>
          </a:ln>
        </p:spPr>
      </p:pic>
      <p:pic>
        <p:nvPicPr>
          <p:cNvPr id="91" name="Google Shape;91;p3"/>
          <p:cNvPicPr preferRelativeResize="0"/>
          <p:nvPr/>
        </p:nvPicPr>
        <p:blipFill rotWithShape="1">
          <a:blip r:embed="rId3">
            <a:alphaModFix/>
          </a:blip>
          <a:srcRect/>
          <a:stretch/>
        </p:blipFill>
        <p:spPr>
          <a:xfrm>
            <a:off x="426125" y="932342"/>
            <a:ext cx="1216889" cy="1195817"/>
          </a:xfrm>
          <a:prstGeom prst="rect">
            <a:avLst/>
          </a:prstGeom>
          <a:noFill/>
          <a:ln>
            <a:noFill/>
          </a:ln>
        </p:spPr>
      </p:pic>
      <p:sp>
        <p:nvSpPr>
          <p:cNvPr id="92" name="Google Shape;92;p3"/>
          <p:cNvSpPr txBox="1"/>
          <p:nvPr/>
        </p:nvSpPr>
        <p:spPr>
          <a:xfrm>
            <a:off x="246713" y="392271"/>
            <a:ext cx="3380913"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200" b="0" i="0" u="none" strike="noStrike" cap="none">
                <a:solidFill>
                  <a:srgbClr val="00B0F0"/>
                </a:solidFill>
                <a:latin typeface="Arial"/>
                <a:ea typeface="Arial"/>
                <a:cs typeface="Arial"/>
                <a:sym typeface="Arial"/>
              </a:rPr>
              <a:t>Flujo Operativo</a:t>
            </a:r>
            <a:endParaRPr sz="2200" b="0" i="0" u="none" strike="noStrike" cap="none">
              <a:solidFill>
                <a:srgbClr val="00B0F0"/>
              </a:solidFill>
              <a:latin typeface="Arial"/>
              <a:ea typeface="Arial"/>
              <a:cs typeface="Arial"/>
              <a:sym typeface="Arial"/>
            </a:endParaRPr>
          </a:p>
        </p:txBody>
      </p:sp>
      <p:sp>
        <p:nvSpPr>
          <p:cNvPr id="93" name="Google Shape;93;p3"/>
          <p:cNvSpPr txBox="1"/>
          <p:nvPr/>
        </p:nvSpPr>
        <p:spPr>
          <a:xfrm>
            <a:off x="413595" y="2168112"/>
            <a:ext cx="124194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Se suscribe el servicio</a:t>
            </a:r>
            <a:endParaRPr/>
          </a:p>
        </p:txBody>
      </p:sp>
      <p:pic>
        <p:nvPicPr>
          <p:cNvPr id="94" name="Google Shape;94;p3"/>
          <p:cNvPicPr preferRelativeResize="0"/>
          <p:nvPr/>
        </p:nvPicPr>
        <p:blipFill rotWithShape="1">
          <a:blip r:embed="rId4">
            <a:alphaModFix/>
          </a:blip>
          <a:srcRect/>
          <a:stretch/>
        </p:blipFill>
        <p:spPr>
          <a:xfrm>
            <a:off x="801427" y="1329236"/>
            <a:ext cx="466284" cy="423109"/>
          </a:xfrm>
          <a:prstGeom prst="rect">
            <a:avLst/>
          </a:prstGeom>
          <a:noFill/>
          <a:ln>
            <a:noFill/>
          </a:ln>
        </p:spPr>
      </p:pic>
      <p:sp>
        <p:nvSpPr>
          <p:cNvPr id="95" name="Google Shape;95;p3"/>
          <p:cNvSpPr/>
          <p:nvPr/>
        </p:nvSpPr>
        <p:spPr>
          <a:xfrm>
            <a:off x="1734771" y="1452069"/>
            <a:ext cx="276978" cy="417505"/>
          </a:xfrm>
          <a:prstGeom prst="rightArrow">
            <a:avLst>
              <a:gd name="adj1" fmla="val 50000"/>
              <a:gd name="adj2" fmla="val 50000"/>
            </a:avLst>
          </a:prstGeom>
          <a:solidFill>
            <a:srgbClr val="A5A5A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 name="Google Shape;96;p3"/>
          <p:cNvSpPr txBox="1"/>
          <p:nvPr/>
        </p:nvSpPr>
        <p:spPr>
          <a:xfrm>
            <a:off x="1953891" y="2168112"/>
            <a:ext cx="2235959"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Se le habilitan los usuarios administradores</a:t>
            </a:r>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97" name="Google Shape;97;p3"/>
          <p:cNvPicPr preferRelativeResize="0"/>
          <p:nvPr/>
        </p:nvPicPr>
        <p:blipFill rotWithShape="1">
          <a:blip r:embed="rId5">
            <a:alphaModFix/>
          </a:blip>
          <a:srcRect/>
          <a:stretch/>
        </p:blipFill>
        <p:spPr>
          <a:xfrm>
            <a:off x="2864127" y="1247348"/>
            <a:ext cx="415486" cy="560277"/>
          </a:xfrm>
          <a:prstGeom prst="rect">
            <a:avLst/>
          </a:prstGeom>
          <a:noFill/>
          <a:ln>
            <a:noFill/>
          </a:ln>
        </p:spPr>
      </p:pic>
      <p:sp>
        <p:nvSpPr>
          <p:cNvPr id="98" name="Google Shape;98;p3"/>
          <p:cNvSpPr/>
          <p:nvPr/>
        </p:nvSpPr>
        <p:spPr>
          <a:xfrm>
            <a:off x="4174670" y="1452069"/>
            <a:ext cx="276978" cy="417505"/>
          </a:xfrm>
          <a:prstGeom prst="rightArrow">
            <a:avLst>
              <a:gd name="adj1" fmla="val 50000"/>
              <a:gd name="adj2" fmla="val 50000"/>
            </a:avLst>
          </a:prstGeom>
          <a:solidFill>
            <a:srgbClr val="A5A5A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99;p3"/>
          <p:cNvSpPr txBox="1"/>
          <p:nvPr/>
        </p:nvSpPr>
        <p:spPr>
          <a:xfrm>
            <a:off x="4603823" y="2168112"/>
            <a:ext cx="1597075"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El usuario administrador crea la campaña</a:t>
            </a:r>
            <a:endParaRPr/>
          </a:p>
        </p:txBody>
      </p:sp>
      <p:pic>
        <p:nvPicPr>
          <p:cNvPr id="100" name="Google Shape;100;p3"/>
          <p:cNvPicPr preferRelativeResize="0"/>
          <p:nvPr/>
        </p:nvPicPr>
        <p:blipFill rotWithShape="1">
          <a:blip r:embed="rId6">
            <a:alphaModFix/>
          </a:blip>
          <a:srcRect/>
          <a:stretch/>
        </p:blipFill>
        <p:spPr>
          <a:xfrm>
            <a:off x="5149000" y="1315588"/>
            <a:ext cx="506721" cy="481924"/>
          </a:xfrm>
          <a:prstGeom prst="rect">
            <a:avLst/>
          </a:prstGeom>
          <a:noFill/>
          <a:ln>
            <a:noFill/>
          </a:ln>
        </p:spPr>
      </p:pic>
      <p:sp>
        <p:nvSpPr>
          <p:cNvPr id="101" name="Google Shape;101;p3"/>
          <p:cNvSpPr/>
          <p:nvPr/>
        </p:nvSpPr>
        <p:spPr>
          <a:xfrm rot="5400000">
            <a:off x="7547459" y="2932171"/>
            <a:ext cx="276978" cy="417505"/>
          </a:xfrm>
          <a:prstGeom prst="rightArrow">
            <a:avLst>
              <a:gd name="adj1" fmla="val 50000"/>
              <a:gd name="adj2" fmla="val 50000"/>
            </a:avLst>
          </a:prstGeom>
          <a:solidFill>
            <a:srgbClr val="A5A5A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2" name="Google Shape;102;p3"/>
          <p:cNvSpPr txBox="1"/>
          <p:nvPr/>
        </p:nvSpPr>
        <p:spPr>
          <a:xfrm>
            <a:off x="6530919" y="2168112"/>
            <a:ext cx="2176353"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Activa la campaña y se comunica por medio de email a los empleados</a:t>
            </a:r>
            <a:endParaRPr/>
          </a:p>
        </p:txBody>
      </p:sp>
      <p:pic>
        <p:nvPicPr>
          <p:cNvPr id="103" name="Google Shape;103;p3"/>
          <p:cNvPicPr preferRelativeResize="0"/>
          <p:nvPr/>
        </p:nvPicPr>
        <p:blipFill rotWithShape="1">
          <a:blip r:embed="rId7">
            <a:alphaModFix/>
          </a:blip>
          <a:srcRect/>
          <a:stretch/>
        </p:blipFill>
        <p:spPr>
          <a:xfrm>
            <a:off x="7317934" y="1342884"/>
            <a:ext cx="602322" cy="408286"/>
          </a:xfrm>
          <a:prstGeom prst="rect">
            <a:avLst/>
          </a:prstGeom>
          <a:noFill/>
          <a:ln>
            <a:noFill/>
          </a:ln>
        </p:spPr>
      </p:pic>
      <p:sp>
        <p:nvSpPr>
          <p:cNvPr id="104" name="Google Shape;104;p3"/>
          <p:cNvSpPr/>
          <p:nvPr/>
        </p:nvSpPr>
        <p:spPr>
          <a:xfrm flipH="1">
            <a:off x="3317674" y="3865644"/>
            <a:ext cx="276978" cy="417505"/>
          </a:xfrm>
          <a:prstGeom prst="rightArrow">
            <a:avLst>
              <a:gd name="adj1" fmla="val 50000"/>
              <a:gd name="adj2" fmla="val 50000"/>
            </a:avLst>
          </a:prstGeom>
          <a:solidFill>
            <a:srgbClr val="A5A5A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5" name="Google Shape;105;p3"/>
          <p:cNvSpPr txBox="1"/>
          <p:nvPr/>
        </p:nvSpPr>
        <p:spPr>
          <a:xfrm>
            <a:off x="6358779" y="4774955"/>
            <a:ext cx="2348493"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El empleado se logea al sitio y actualiza y/ o confirma sus datos, sube su constancia de situación fiscal</a:t>
            </a:r>
            <a:endParaRPr/>
          </a:p>
        </p:txBody>
      </p:sp>
      <p:pic>
        <p:nvPicPr>
          <p:cNvPr id="106" name="Google Shape;106;p3"/>
          <p:cNvPicPr preferRelativeResize="0"/>
          <p:nvPr/>
        </p:nvPicPr>
        <p:blipFill rotWithShape="1">
          <a:blip r:embed="rId8">
            <a:alphaModFix/>
          </a:blip>
          <a:srcRect/>
          <a:stretch/>
        </p:blipFill>
        <p:spPr>
          <a:xfrm>
            <a:off x="7290837" y="3824700"/>
            <a:ext cx="484376" cy="516760"/>
          </a:xfrm>
          <a:prstGeom prst="rect">
            <a:avLst/>
          </a:prstGeom>
          <a:noFill/>
          <a:ln>
            <a:noFill/>
          </a:ln>
        </p:spPr>
      </p:pic>
      <p:sp>
        <p:nvSpPr>
          <p:cNvPr id="107" name="Google Shape;107;p3"/>
          <p:cNvSpPr/>
          <p:nvPr/>
        </p:nvSpPr>
        <p:spPr>
          <a:xfrm flipH="1">
            <a:off x="5982950" y="3865644"/>
            <a:ext cx="276978" cy="417505"/>
          </a:xfrm>
          <a:prstGeom prst="rightArrow">
            <a:avLst>
              <a:gd name="adj1" fmla="val 50000"/>
              <a:gd name="adj2" fmla="val 50000"/>
            </a:avLst>
          </a:prstGeom>
          <a:solidFill>
            <a:srgbClr val="A5A5A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 name="Google Shape;108;p3"/>
          <p:cNvSpPr txBox="1"/>
          <p:nvPr/>
        </p:nvSpPr>
        <p:spPr>
          <a:xfrm>
            <a:off x="3964242" y="4774955"/>
            <a:ext cx="158001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El administrador confirma o rechaza la actualización</a:t>
            </a:r>
            <a:endParaRPr/>
          </a:p>
        </p:txBody>
      </p:sp>
      <p:sp>
        <p:nvSpPr>
          <p:cNvPr id="109" name="Google Shape;109;p3"/>
          <p:cNvSpPr/>
          <p:nvPr/>
        </p:nvSpPr>
        <p:spPr>
          <a:xfrm>
            <a:off x="6220290" y="1452069"/>
            <a:ext cx="276978" cy="417505"/>
          </a:xfrm>
          <a:prstGeom prst="rightArrow">
            <a:avLst>
              <a:gd name="adj1" fmla="val 50000"/>
              <a:gd name="adj2" fmla="val 50000"/>
            </a:avLst>
          </a:prstGeom>
          <a:solidFill>
            <a:srgbClr val="A5A5A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0" name="Google Shape;110;p3"/>
          <p:cNvPicPr preferRelativeResize="0"/>
          <p:nvPr/>
        </p:nvPicPr>
        <p:blipFill rotWithShape="1">
          <a:blip r:embed="rId9">
            <a:alphaModFix/>
          </a:blip>
          <a:srcRect/>
          <a:stretch/>
        </p:blipFill>
        <p:spPr>
          <a:xfrm>
            <a:off x="4330621" y="3834777"/>
            <a:ext cx="847253" cy="400277"/>
          </a:xfrm>
          <a:prstGeom prst="rect">
            <a:avLst/>
          </a:prstGeom>
          <a:noFill/>
          <a:ln>
            <a:noFill/>
          </a:ln>
        </p:spPr>
      </p:pic>
      <p:sp>
        <p:nvSpPr>
          <p:cNvPr id="111" name="Google Shape;111;p3"/>
          <p:cNvSpPr txBox="1"/>
          <p:nvPr/>
        </p:nvSpPr>
        <p:spPr>
          <a:xfrm>
            <a:off x="404111" y="4774955"/>
            <a:ext cx="2748278"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Se actualiza la base de datos y por medio de descarga de archivo la base de datos de Open HR</a:t>
            </a:r>
            <a:endParaRPr/>
          </a:p>
        </p:txBody>
      </p:sp>
      <p:pic>
        <p:nvPicPr>
          <p:cNvPr id="112" name="Google Shape;112;p3"/>
          <p:cNvPicPr preferRelativeResize="0"/>
          <p:nvPr/>
        </p:nvPicPr>
        <p:blipFill rotWithShape="1">
          <a:blip r:embed="rId10">
            <a:alphaModFix/>
          </a:blip>
          <a:srcRect/>
          <a:stretch/>
        </p:blipFill>
        <p:spPr>
          <a:xfrm>
            <a:off x="1580745" y="3836481"/>
            <a:ext cx="395011" cy="478464"/>
          </a:xfrm>
          <a:prstGeom prst="rect">
            <a:avLst/>
          </a:prstGeom>
          <a:noFill/>
          <a:ln>
            <a:noFill/>
          </a:ln>
        </p:spPr>
      </p:pic>
      <p:pic>
        <p:nvPicPr>
          <p:cNvPr id="113" name="Google Shape;113;p3">
            <a:hlinkClick r:id="" action="ppaction://hlinkshowjump?jump=nextslide"/>
          </p:cNvPr>
          <p:cNvPicPr preferRelativeResize="0"/>
          <p:nvPr/>
        </p:nvPicPr>
        <p:blipFill rotWithShape="1">
          <a:blip r:embed="rId11">
            <a:alphaModFix/>
          </a:blip>
          <a:srcRect/>
          <a:stretch/>
        </p:blipFill>
        <p:spPr>
          <a:xfrm>
            <a:off x="8803056" y="5848119"/>
            <a:ext cx="228026" cy="2280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p:nvPr/>
        </p:nvSpPr>
        <p:spPr>
          <a:xfrm>
            <a:off x="3400411" y="433214"/>
            <a:ext cx="371752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200" b="0" i="0" u="none" strike="noStrike" cap="none">
                <a:solidFill>
                  <a:srgbClr val="00B0F0"/>
                </a:solidFill>
                <a:latin typeface="Arial"/>
                <a:ea typeface="Arial"/>
                <a:cs typeface="Arial"/>
                <a:sym typeface="Arial"/>
              </a:rPr>
              <a:t>Arquitectura Técnica</a:t>
            </a:r>
            <a:endParaRPr sz="2200" b="0" i="0" u="none" strike="noStrike" cap="none">
              <a:solidFill>
                <a:srgbClr val="00B0F0"/>
              </a:solidFill>
              <a:latin typeface="Arial"/>
              <a:ea typeface="Arial"/>
              <a:cs typeface="Arial"/>
              <a:sym typeface="Arial"/>
            </a:endParaRPr>
          </a:p>
        </p:txBody>
      </p:sp>
      <p:sp>
        <p:nvSpPr>
          <p:cNvPr id="119" name="Google Shape;119;p4"/>
          <p:cNvSpPr txBox="1"/>
          <p:nvPr/>
        </p:nvSpPr>
        <p:spPr>
          <a:xfrm>
            <a:off x="376221" y="1045327"/>
            <a:ext cx="198693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Dominio en servidor de balanceo de carga </a:t>
            </a:r>
            <a:endParaRPr/>
          </a:p>
        </p:txBody>
      </p:sp>
      <p:grpSp>
        <p:nvGrpSpPr>
          <p:cNvPr id="120" name="Google Shape;120;p4"/>
          <p:cNvGrpSpPr/>
          <p:nvPr/>
        </p:nvGrpSpPr>
        <p:grpSpPr>
          <a:xfrm>
            <a:off x="1889829" y="2082925"/>
            <a:ext cx="2157955" cy="575686"/>
            <a:chOff x="3274871" y="1158524"/>
            <a:chExt cx="2421251" cy="645926"/>
          </a:xfrm>
        </p:grpSpPr>
        <p:pic>
          <p:nvPicPr>
            <p:cNvPr id="121" name="Google Shape;121;p4"/>
            <p:cNvPicPr preferRelativeResize="0"/>
            <p:nvPr/>
          </p:nvPicPr>
          <p:blipFill rotWithShape="1">
            <a:blip r:embed="rId3">
              <a:alphaModFix/>
            </a:blip>
            <a:srcRect/>
            <a:stretch/>
          </p:blipFill>
          <p:spPr>
            <a:xfrm>
              <a:off x="3274871" y="1158524"/>
              <a:ext cx="526591" cy="645926"/>
            </a:xfrm>
            <a:prstGeom prst="rect">
              <a:avLst/>
            </a:prstGeom>
            <a:noFill/>
            <a:ln>
              <a:noFill/>
            </a:ln>
          </p:spPr>
        </p:pic>
        <p:pic>
          <p:nvPicPr>
            <p:cNvPr id="122" name="Google Shape;122;p4"/>
            <p:cNvPicPr preferRelativeResize="0"/>
            <p:nvPr/>
          </p:nvPicPr>
          <p:blipFill rotWithShape="1">
            <a:blip r:embed="rId3">
              <a:alphaModFix/>
            </a:blip>
            <a:srcRect/>
            <a:stretch/>
          </p:blipFill>
          <p:spPr>
            <a:xfrm>
              <a:off x="4222201" y="1158524"/>
              <a:ext cx="526591" cy="645926"/>
            </a:xfrm>
            <a:prstGeom prst="rect">
              <a:avLst/>
            </a:prstGeom>
            <a:noFill/>
            <a:ln>
              <a:noFill/>
            </a:ln>
          </p:spPr>
        </p:pic>
        <p:pic>
          <p:nvPicPr>
            <p:cNvPr id="123" name="Google Shape;123;p4"/>
            <p:cNvPicPr preferRelativeResize="0"/>
            <p:nvPr/>
          </p:nvPicPr>
          <p:blipFill rotWithShape="1">
            <a:blip r:embed="rId3">
              <a:alphaModFix/>
            </a:blip>
            <a:srcRect/>
            <a:stretch/>
          </p:blipFill>
          <p:spPr>
            <a:xfrm>
              <a:off x="5169531" y="1158524"/>
              <a:ext cx="526591" cy="645926"/>
            </a:xfrm>
            <a:prstGeom prst="rect">
              <a:avLst/>
            </a:prstGeom>
            <a:noFill/>
            <a:ln>
              <a:noFill/>
            </a:ln>
          </p:spPr>
        </p:pic>
      </p:grpSp>
      <p:pic>
        <p:nvPicPr>
          <p:cNvPr id="124" name="Google Shape;124;p4"/>
          <p:cNvPicPr preferRelativeResize="0"/>
          <p:nvPr/>
        </p:nvPicPr>
        <p:blipFill rotWithShape="1">
          <a:blip r:embed="rId4">
            <a:alphaModFix/>
          </a:blip>
          <a:srcRect/>
          <a:stretch/>
        </p:blipFill>
        <p:spPr>
          <a:xfrm>
            <a:off x="2522504" y="907213"/>
            <a:ext cx="635523" cy="765828"/>
          </a:xfrm>
          <a:prstGeom prst="rect">
            <a:avLst/>
          </a:prstGeom>
          <a:noFill/>
          <a:ln>
            <a:noFill/>
          </a:ln>
        </p:spPr>
      </p:pic>
      <p:sp>
        <p:nvSpPr>
          <p:cNvPr id="125" name="Google Shape;125;p4"/>
          <p:cNvSpPr txBox="1"/>
          <p:nvPr/>
        </p:nvSpPr>
        <p:spPr>
          <a:xfrm>
            <a:off x="248980" y="2082925"/>
            <a:ext cx="140797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Servidores web de proceso</a:t>
            </a:r>
            <a:endParaRPr/>
          </a:p>
        </p:txBody>
      </p:sp>
      <p:sp>
        <p:nvSpPr>
          <p:cNvPr id="126" name="Google Shape;126;p4"/>
          <p:cNvSpPr txBox="1"/>
          <p:nvPr/>
        </p:nvSpPr>
        <p:spPr>
          <a:xfrm>
            <a:off x="246058" y="3223701"/>
            <a:ext cx="224726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Servidor de base de datos y consulta a web services de Tureciboelectronico.com</a:t>
            </a:r>
            <a:endParaRPr/>
          </a:p>
        </p:txBody>
      </p:sp>
      <p:pic>
        <p:nvPicPr>
          <p:cNvPr id="127" name="Google Shape;127;p4"/>
          <p:cNvPicPr preferRelativeResize="0"/>
          <p:nvPr/>
        </p:nvPicPr>
        <p:blipFill rotWithShape="1">
          <a:blip r:embed="rId5">
            <a:alphaModFix/>
          </a:blip>
          <a:srcRect/>
          <a:stretch/>
        </p:blipFill>
        <p:spPr>
          <a:xfrm>
            <a:off x="2606879" y="3162999"/>
            <a:ext cx="723856" cy="799366"/>
          </a:xfrm>
          <a:prstGeom prst="rect">
            <a:avLst/>
          </a:prstGeom>
          <a:noFill/>
          <a:ln>
            <a:noFill/>
          </a:ln>
        </p:spPr>
      </p:pic>
      <p:sp>
        <p:nvSpPr>
          <p:cNvPr id="128" name="Google Shape;128;p4"/>
          <p:cNvSpPr/>
          <p:nvPr/>
        </p:nvSpPr>
        <p:spPr>
          <a:xfrm rot="5400000">
            <a:off x="6055186" y="3915612"/>
            <a:ext cx="190132" cy="286596"/>
          </a:xfrm>
          <a:prstGeom prst="rightArrow">
            <a:avLst>
              <a:gd name="adj1" fmla="val 50000"/>
              <a:gd name="adj2" fmla="val 50000"/>
            </a:avLst>
          </a:prstGeom>
          <a:solidFill>
            <a:srgbClr val="A5A5A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9" name="Google Shape;129;p4"/>
          <p:cNvSpPr/>
          <p:nvPr/>
        </p:nvSpPr>
        <p:spPr>
          <a:xfrm>
            <a:off x="4104068" y="4356380"/>
            <a:ext cx="4330248" cy="1170963"/>
          </a:xfrm>
          <a:prstGeom prst="flowChartProcess">
            <a:avLst/>
          </a:prstGeom>
          <a:noFill/>
          <a:ln w="2540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30" name="Google Shape;130;p4"/>
          <p:cNvGrpSpPr/>
          <p:nvPr/>
        </p:nvGrpSpPr>
        <p:grpSpPr>
          <a:xfrm>
            <a:off x="4438776" y="3248585"/>
            <a:ext cx="3136355" cy="537624"/>
            <a:chOff x="4572250" y="3024598"/>
            <a:chExt cx="3136355" cy="537624"/>
          </a:xfrm>
        </p:grpSpPr>
        <p:sp>
          <p:nvSpPr>
            <p:cNvPr id="131" name="Google Shape;131;p4"/>
            <p:cNvSpPr txBox="1"/>
            <p:nvPr/>
          </p:nvSpPr>
          <p:spPr>
            <a:xfrm>
              <a:off x="5392650" y="3031800"/>
              <a:ext cx="23159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Archivo de descarga de actualización de datos</a:t>
              </a:r>
              <a:endParaRPr/>
            </a:p>
          </p:txBody>
        </p:sp>
        <p:pic>
          <p:nvPicPr>
            <p:cNvPr id="132" name="Google Shape;132;p4"/>
            <p:cNvPicPr preferRelativeResize="0"/>
            <p:nvPr/>
          </p:nvPicPr>
          <p:blipFill rotWithShape="1">
            <a:blip r:embed="rId6">
              <a:alphaModFix/>
            </a:blip>
            <a:srcRect/>
            <a:stretch/>
          </p:blipFill>
          <p:spPr>
            <a:xfrm>
              <a:off x="4572250" y="3024598"/>
              <a:ext cx="602231" cy="537624"/>
            </a:xfrm>
            <a:prstGeom prst="rect">
              <a:avLst/>
            </a:prstGeom>
            <a:noFill/>
            <a:ln>
              <a:noFill/>
            </a:ln>
          </p:spPr>
        </p:pic>
      </p:grpSp>
      <p:sp>
        <p:nvSpPr>
          <p:cNvPr id="133" name="Google Shape;133;p4"/>
          <p:cNvSpPr txBox="1"/>
          <p:nvPr/>
        </p:nvSpPr>
        <p:spPr>
          <a:xfrm>
            <a:off x="5767780" y="4479751"/>
            <a:ext cx="2571002"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Open HR recibe, valida y actualiza la base de datos fiscal de los empleados en Open HR</a:t>
            </a:r>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4" name="Google Shape;134;p4"/>
          <p:cNvPicPr preferRelativeResize="0"/>
          <p:nvPr/>
        </p:nvPicPr>
        <p:blipFill rotWithShape="1">
          <a:blip r:embed="rId7">
            <a:alphaModFix/>
          </a:blip>
          <a:srcRect/>
          <a:stretch/>
        </p:blipFill>
        <p:spPr>
          <a:xfrm>
            <a:off x="4208319" y="4807012"/>
            <a:ext cx="1559461" cy="337495"/>
          </a:xfrm>
          <a:prstGeom prst="rect">
            <a:avLst/>
          </a:prstGeom>
          <a:noFill/>
          <a:ln>
            <a:noFill/>
          </a:ln>
        </p:spPr>
      </p:pic>
      <p:sp>
        <p:nvSpPr>
          <p:cNvPr id="135" name="Google Shape;135;p4"/>
          <p:cNvSpPr/>
          <p:nvPr/>
        </p:nvSpPr>
        <p:spPr>
          <a:xfrm rot="5400000">
            <a:off x="2873741" y="2765990"/>
            <a:ext cx="190132" cy="286596"/>
          </a:xfrm>
          <a:prstGeom prst="rightArrow">
            <a:avLst>
              <a:gd name="adj1" fmla="val 50000"/>
              <a:gd name="adj2" fmla="val 50000"/>
            </a:avLst>
          </a:prstGeom>
          <a:solidFill>
            <a:srgbClr val="A5A5A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6" name="Google Shape;136;p4"/>
          <p:cNvSpPr/>
          <p:nvPr/>
        </p:nvSpPr>
        <p:spPr>
          <a:xfrm>
            <a:off x="3680454" y="3306437"/>
            <a:ext cx="190132" cy="286596"/>
          </a:xfrm>
          <a:prstGeom prst="rightArrow">
            <a:avLst>
              <a:gd name="adj1" fmla="val 50000"/>
              <a:gd name="adj2" fmla="val 50000"/>
            </a:avLst>
          </a:prstGeom>
          <a:solidFill>
            <a:srgbClr val="A5A5A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7" name="Google Shape;137;p4">
            <a:hlinkClick r:id="" action="ppaction://hlinkshowjump?jump=nextslide"/>
          </p:cNvPr>
          <p:cNvPicPr preferRelativeResize="0"/>
          <p:nvPr/>
        </p:nvPicPr>
        <p:blipFill rotWithShape="1">
          <a:blip r:embed="rId8">
            <a:alphaModFix/>
          </a:blip>
          <a:srcRect/>
          <a:stretch/>
        </p:blipFill>
        <p:spPr>
          <a:xfrm>
            <a:off x="8803056" y="5848119"/>
            <a:ext cx="228026" cy="228026"/>
          </a:xfrm>
          <a:prstGeom prst="rect">
            <a:avLst/>
          </a:prstGeom>
          <a:noFill/>
          <a:ln>
            <a:noFill/>
          </a:ln>
        </p:spPr>
      </p:pic>
      <p:sp>
        <p:nvSpPr>
          <p:cNvPr id="138" name="Google Shape;138;p4"/>
          <p:cNvSpPr/>
          <p:nvPr/>
        </p:nvSpPr>
        <p:spPr>
          <a:xfrm rot="5400000">
            <a:off x="2772295" y="1746171"/>
            <a:ext cx="190132" cy="286596"/>
          </a:xfrm>
          <a:prstGeom prst="rightArrow">
            <a:avLst>
              <a:gd name="adj1" fmla="val 50000"/>
              <a:gd name="adj2" fmla="val 50000"/>
            </a:avLst>
          </a:prstGeom>
          <a:solidFill>
            <a:srgbClr val="A5A5A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p:nvPr/>
        </p:nvSpPr>
        <p:spPr>
          <a:xfrm>
            <a:off x="246713" y="433215"/>
            <a:ext cx="846055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200" b="0" i="0" u="none" strike="noStrike" cap="none">
                <a:solidFill>
                  <a:srgbClr val="00B0F0"/>
                </a:solidFill>
                <a:latin typeface="Arial"/>
                <a:ea typeface="Arial"/>
                <a:cs typeface="Arial"/>
                <a:sym typeface="Arial"/>
              </a:rPr>
              <a:t>Descripción funcional del aplicativo</a:t>
            </a:r>
            <a:endParaRPr sz="2200" b="0" i="0" u="none" strike="noStrike" cap="none">
              <a:solidFill>
                <a:srgbClr val="00B0F0"/>
              </a:solidFill>
              <a:latin typeface="Arial"/>
              <a:ea typeface="Arial"/>
              <a:cs typeface="Arial"/>
              <a:sym typeface="Arial"/>
            </a:endParaRPr>
          </a:p>
        </p:txBody>
      </p:sp>
      <p:sp>
        <p:nvSpPr>
          <p:cNvPr id="145" name="Google Shape;145;p5"/>
          <p:cNvSpPr txBox="1"/>
          <p:nvPr/>
        </p:nvSpPr>
        <p:spPr>
          <a:xfrm>
            <a:off x="246713" y="932342"/>
            <a:ext cx="8462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Es un servicio de </a:t>
            </a:r>
            <a:r>
              <a:rPr lang="es-MX" sz="1400" b="0" i="0" u="none" strike="noStrike" cap="none" dirty="0" err="1">
                <a:solidFill>
                  <a:srgbClr val="000000"/>
                </a:solidFill>
                <a:latin typeface="Arial"/>
                <a:ea typeface="Arial"/>
                <a:cs typeface="Arial"/>
                <a:sym typeface="Arial"/>
              </a:rPr>
              <a:t>Humanet</a:t>
            </a:r>
            <a:r>
              <a:rPr lang="es-MX" sz="1400" b="0" i="0" u="none" strike="noStrike" cap="none" dirty="0">
                <a:solidFill>
                  <a:srgbClr val="000000"/>
                </a:solidFill>
                <a:latin typeface="Arial"/>
                <a:ea typeface="Arial"/>
                <a:cs typeface="Arial"/>
                <a:sym typeface="Arial"/>
              </a:rPr>
              <a:t> HR v 10.0 para la Actualización de datos Fiscales 2022.</a:t>
            </a:r>
            <a:endParaRPr dirty="0"/>
          </a:p>
        </p:txBody>
      </p:sp>
      <p:pic>
        <p:nvPicPr>
          <p:cNvPr id="151" name="Google Shape;151;p5">
            <a:hlinkClick r:id="" action="ppaction://hlinkshowjump?jump=nextslide"/>
          </p:cNvPr>
          <p:cNvPicPr preferRelativeResize="0"/>
          <p:nvPr/>
        </p:nvPicPr>
        <p:blipFill rotWithShape="1">
          <a:blip r:embed="rId3">
            <a:alphaModFix/>
          </a:blip>
          <a:srcRect/>
          <a:stretch/>
        </p:blipFill>
        <p:spPr>
          <a:xfrm>
            <a:off x="8803056" y="5848119"/>
            <a:ext cx="228026" cy="228026"/>
          </a:xfrm>
          <a:prstGeom prst="rect">
            <a:avLst/>
          </a:prstGeom>
          <a:noFill/>
          <a:ln>
            <a:noFill/>
          </a:ln>
        </p:spPr>
      </p:pic>
      <p:sp>
        <p:nvSpPr>
          <p:cNvPr id="11" name="Google Shape;158;p6"/>
          <p:cNvSpPr txBox="1"/>
          <p:nvPr/>
        </p:nvSpPr>
        <p:spPr>
          <a:xfrm>
            <a:off x="1018302" y="1595513"/>
            <a:ext cx="7881584" cy="523220"/>
          </a:xfrm>
          <a:prstGeom prst="rect">
            <a:avLst/>
          </a:prstGeom>
          <a:noFill/>
          <a:ln>
            <a:noFill/>
          </a:ln>
        </p:spPr>
        <p:txBody>
          <a:bodyPr spcFirstLastPara="1" wrap="square" lIns="91425" tIns="45700" rIns="91425" bIns="45700" anchor="t" anchorCtr="0">
            <a:spAutoFit/>
          </a:bodyPr>
          <a:lstStyle/>
          <a:p>
            <a:pPr lvl="0"/>
            <a:r>
              <a:rPr lang="es-MX" sz="1400" b="0" i="0" u="none" strike="noStrike" cap="none" dirty="0">
                <a:solidFill>
                  <a:srgbClr val="000000"/>
                </a:solidFill>
                <a:latin typeface="Arial"/>
                <a:ea typeface="Arial"/>
                <a:cs typeface="Arial"/>
                <a:sym typeface="Arial"/>
              </a:rPr>
              <a:t>Se instala en la infraestructura de </a:t>
            </a:r>
            <a:r>
              <a:rPr lang="es-MX" i="1" u="sng" dirty="0">
                <a:solidFill>
                  <a:schemeClr val="accent2">
                    <a:lumMod val="75000"/>
                  </a:schemeClr>
                </a:solidFill>
              </a:rPr>
              <a:t>tureciboelectronico.com</a:t>
            </a:r>
            <a:r>
              <a:rPr lang="es-MX" dirty="0"/>
              <a:t>, </a:t>
            </a:r>
            <a:r>
              <a:rPr lang="es-MX" sz="1400" b="0" i="0" u="none" strike="noStrike" cap="none" dirty="0">
                <a:solidFill>
                  <a:srgbClr val="000000"/>
                </a:solidFill>
                <a:latin typeface="Arial"/>
                <a:ea typeface="Arial"/>
                <a:cs typeface="Arial"/>
                <a:sym typeface="Arial"/>
              </a:rPr>
              <a:t>creando un dominio personalizado para esta aplicación considerando </a:t>
            </a:r>
            <a:r>
              <a:rPr lang="es-MX" sz="1400" b="1" i="0" u="none" strike="noStrike" cap="none" dirty="0">
                <a:solidFill>
                  <a:srgbClr val="000000"/>
                </a:solidFill>
                <a:sym typeface="Arial"/>
              </a:rPr>
              <a:t>NombreCiaCliente.HumanetHR.com</a:t>
            </a:r>
            <a:endParaRPr b="1" dirty="0"/>
          </a:p>
        </p:txBody>
      </p:sp>
      <p:sp>
        <p:nvSpPr>
          <p:cNvPr id="12" name="Google Shape;159;p6"/>
          <p:cNvSpPr txBox="1"/>
          <p:nvPr/>
        </p:nvSpPr>
        <p:spPr>
          <a:xfrm>
            <a:off x="1018302" y="2519393"/>
            <a:ext cx="78815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Se instala la aplicación y consulta la información de </a:t>
            </a:r>
            <a:r>
              <a:rPr lang="es-MX" sz="1400" b="0" i="1" u="sng" strike="noStrike" cap="none" dirty="0">
                <a:solidFill>
                  <a:schemeClr val="accent2">
                    <a:lumMod val="75000"/>
                  </a:schemeClr>
                </a:solidFill>
                <a:latin typeface="Arial"/>
                <a:ea typeface="Arial"/>
                <a:cs typeface="Arial"/>
                <a:sym typeface="Arial"/>
              </a:rPr>
              <a:t>tureciboelectronico.com</a:t>
            </a:r>
            <a:r>
              <a:rPr lang="es-MX" sz="1400" b="0" i="0" u="none" strike="noStrike" cap="none" dirty="0">
                <a:solidFill>
                  <a:srgbClr val="000000"/>
                </a:solidFill>
                <a:latin typeface="Arial"/>
                <a:ea typeface="Arial"/>
                <a:cs typeface="Arial"/>
                <a:sym typeface="Arial"/>
              </a:rPr>
              <a:t> por medio de servicios web.</a:t>
            </a:r>
            <a:endParaRPr dirty="0"/>
          </a:p>
        </p:txBody>
      </p:sp>
      <p:pic>
        <p:nvPicPr>
          <p:cNvPr id="13" name="Google Shape;161;p6"/>
          <p:cNvPicPr preferRelativeResize="0"/>
          <p:nvPr/>
        </p:nvPicPr>
        <p:blipFill rotWithShape="1">
          <a:blip r:embed="rId4">
            <a:alphaModFix/>
          </a:blip>
          <a:srcRect/>
          <a:stretch/>
        </p:blipFill>
        <p:spPr>
          <a:xfrm>
            <a:off x="268188" y="1618287"/>
            <a:ext cx="509823" cy="477672"/>
          </a:xfrm>
          <a:prstGeom prst="rect">
            <a:avLst/>
          </a:prstGeom>
          <a:noFill/>
          <a:ln>
            <a:noFill/>
          </a:ln>
        </p:spPr>
      </p:pic>
      <p:pic>
        <p:nvPicPr>
          <p:cNvPr id="14" name="Google Shape;162;p6"/>
          <p:cNvPicPr preferRelativeResize="0"/>
          <p:nvPr/>
        </p:nvPicPr>
        <p:blipFill rotWithShape="1">
          <a:blip r:embed="rId5">
            <a:alphaModFix/>
          </a:blip>
          <a:srcRect/>
          <a:stretch/>
        </p:blipFill>
        <p:spPr>
          <a:xfrm>
            <a:off x="199434" y="2448364"/>
            <a:ext cx="647331" cy="665279"/>
          </a:xfrm>
          <a:prstGeom prst="rect">
            <a:avLst/>
          </a:prstGeom>
          <a:noFill/>
          <a:ln>
            <a:noFill/>
          </a:ln>
        </p:spPr>
      </p:pic>
      <p:sp>
        <p:nvSpPr>
          <p:cNvPr id="15" name="Google Shape;163;p6"/>
          <p:cNvSpPr txBox="1"/>
          <p:nvPr/>
        </p:nvSpPr>
        <p:spPr>
          <a:xfrm>
            <a:off x="1018302" y="3361445"/>
            <a:ext cx="78815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Conforme el cliente suscribe el servicio se le manda las credenciales para los usuarios administradores uno por cada razón social.</a:t>
            </a:r>
            <a:endParaRPr/>
          </a:p>
        </p:txBody>
      </p:sp>
      <p:pic>
        <p:nvPicPr>
          <p:cNvPr id="16" name="Google Shape;164;p6"/>
          <p:cNvPicPr preferRelativeResize="0"/>
          <p:nvPr/>
        </p:nvPicPr>
        <p:blipFill rotWithShape="1">
          <a:blip r:embed="rId6">
            <a:alphaModFix/>
          </a:blip>
          <a:srcRect/>
          <a:stretch/>
        </p:blipFill>
        <p:spPr>
          <a:xfrm>
            <a:off x="333919" y="3407576"/>
            <a:ext cx="378361" cy="430958"/>
          </a:xfrm>
          <a:prstGeom prst="rect">
            <a:avLst/>
          </a:prstGeom>
          <a:noFill/>
          <a:ln>
            <a:noFill/>
          </a:ln>
        </p:spPr>
      </p:pic>
      <p:sp>
        <p:nvSpPr>
          <p:cNvPr id="18" name="Google Shape;170;p7"/>
          <p:cNvSpPr txBox="1"/>
          <p:nvPr/>
        </p:nvSpPr>
        <p:spPr>
          <a:xfrm>
            <a:off x="984717" y="4233232"/>
            <a:ext cx="78815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Este usuario crea su campaña sobre el total de empleados.</a:t>
            </a:r>
            <a:endParaRPr dirty="0"/>
          </a:p>
        </p:txBody>
      </p:sp>
      <p:sp>
        <p:nvSpPr>
          <p:cNvPr id="19" name="Google Shape;171;p7"/>
          <p:cNvSpPr txBox="1"/>
          <p:nvPr/>
        </p:nvSpPr>
        <p:spPr>
          <a:xfrm>
            <a:off x="984717" y="5001133"/>
            <a:ext cx="78815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Lanza la campaña a sus empleados por medio del envío de correos del sitio o por sus propios medios internos de comunicación.</a:t>
            </a:r>
            <a:endParaRPr/>
          </a:p>
        </p:txBody>
      </p:sp>
      <p:pic>
        <p:nvPicPr>
          <p:cNvPr id="20" name="Google Shape;176;p7"/>
          <p:cNvPicPr preferRelativeResize="0"/>
          <p:nvPr/>
        </p:nvPicPr>
        <p:blipFill rotWithShape="1">
          <a:blip r:embed="rId7">
            <a:alphaModFix/>
          </a:blip>
          <a:srcRect/>
          <a:stretch/>
        </p:blipFill>
        <p:spPr>
          <a:xfrm>
            <a:off x="268188" y="4147337"/>
            <a:ext cx="568200" cy="479567"/>
          </a:xfrm>
          <a:prstGeom prst="rect">
            <a:avLst/>
          </a:prstGeom>
          <a:noFill/>
          <a:ln>
            <a:noFill/>
          </a:ln>
        </p:spPr>
      </p:pic>
      <p:pic>
        <p:nvPicPr>
          <p:cNvPr id="21" name="Google Shape;177;p7"/>
          <p:cNvPicPr preferRelativeResize="0"/>
          <p:nvPr/>
        </p:nvPicPr>
        <p:blipFill rotWithShape="1">
          <a:blip r:embed="rId8">
            <a:alphaModFix/>
          </a:blip>
          <a:srcRect/>
          <a:stretch/>
        </p:blipFill>
        <p:spPr>
          <a:xfrm>
            <a:off x="277219" y="5076287"/>
            <a:ext cx="550138" cy="3729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2" name="Google Shape;172;p7"/>
          <p:cNvSpPr txBox="1"/>
          <p:nvPr/>
        </p:nvSpPr>
        <p:spPr>
          <a:xfrm>
            <a:off x="1035469" y="844505"/>
            <a:ext cx="78815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dirty="0">
                <a:solidFill>
                  <a:srgbClr val="000000"/>
                </a:solidFill>
                <a:latin typeface="Arial"/>
                <a:ea typeface="Arial"/>
                <a:cs typeface="Arial"/>
                <a:sym typeface="Arial"/>
              </a:rPr>
              <a:t>El empleado se </a:t>
            </a:r>
            <a:r>
              <a:rPr lang="es-MX" sz="1400" b="0" i="0" u="none" strike="noStrike" cap="none" dirty="0" err="1">
                <a:solidFill>
                  <a:srgbClr val="000000"/>
                </a:solidFill>
                <a:latin typeface="Arial"/>
                <a:ea typeface="Arial"/>
                <a:cs typeface="Arial"/>
                <a:sym typeface="Arial"/>
              </a:rPr>
              <a:t>logea</a:t>
            </a:r>
            <a:r>
              <a:rPr lang="es-MX" sz="1400" b="0" i="0" u="none" strike="noStrike" cap="none" dirty="0">
                <a:solidFill>
                  <a:srgbClr val="000000"/>
                </a:solidFill>
                <a:latin typeface="Arial"/>
                <a:ea typeface="Arial"/>
                <a:cs typeface="Arial"/>
                <a:sym typeface="Arial"/>
              </a:rPr>
              <a:t> a una la página prestablecida por medio de CURP y RFC.</a:t>
            </a:r>
            <a:endParaRPr dirty="0"/>
          </a:p>
        </p:txBody>
      </p:sp>
      <p:sp>
        <p:nvSpPr>
          <p:cNvPr id="173" name="Google Shape;173;p7"/>
          <p:cNvSpPr txBox="1"/>
          <p:nvPr/>
        </p:nvSpPr>
        <p:spPr>
          <a:xfrm>
            <a:off x="1035469" y="1597418"/>
            <a:ext cx="78816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El sistema ubica al empleado en la razón social de su último pago y le habilita la página de actualización de datos. Se crea un registro de auditor</a:t>
            </a:r>
            <a:r>
              <a:rPr lang="es-MX"/>
              <a:t>í</a:t>
            </a:r>
            <a:r>
              <a:rPr lang="es-MX" sz="1400" b="0" i="0" u="none" strike="noStrike" cap="none">
                <a:solidFill>
                  <a:srgbClr val="000000"/>
                </a:solidFill>
                <a:latin typeface="Arial"/>
                <a:ea typeface="Arial"/>
                <a:cs typeface="Arial"/>
                <a:sym typeface="Arial"/>
              </a:rPr>
              <a:t>a con el hecho de la confirmación o corrección de los datos y el empleado sube su constancia de situación fiscal.</a:t>
            </a:r>
            <a:endParaRPr/>
          </a:p>
        </p:txBody>
      </p:sp>
      <p:sp>
        <p:nvSpPr>
          <p:cNvPr id="174" name="Google Shape;174;p7"/>
          <p:cNvSpPr txBox="1"/>
          <p:nvPr/>
        </p:nvSpPr>
        <p:spPr>
          <a:xfrm>
            <a:off x="1035469" y="2691530"/>
            <a:ext cx="7881584"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Se procede a la actualización de datos a la base de datos intermedia por medio de la autorización del usuario administrador y se descarga el archivo para actualizar Open HR y los archivos de Constancias de situación fiscal.</a:t>
            </a:r>
            <a:endParaRPr/>
          </a:p>
        </p:txBody>
      </p:sp>
      <p:sp>
        <p:nvSpPr>
          <p:cNvPr id="175" name="Google Shape;175;p7"/>
          <p:cNvSpPr txBox="1"/>
          <p:nvPr/>
        </p:nvSpPr>
        <p:spPr>
          <a:xfrm>
            <a:off x="1017074" y="3871737"/>
            <a:ext cx="78815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El sistema tiene página de KPIs donde se presenta el avance de la campaña.</a:t>
            </a:r>
            <a:endParaRPr/>
          </a:p>
        </p:txBody>
      </p:sp>
      <p:pic>
        <p:nvPicPr>
          <p:cNvPr id="178" name="Google Shape;178;p7"/>
          <p:cNvPicPr preferRelativeResize="0"/>
          <p:nvPr/>
        </p:nvPicPr>
        <p:blipFill rotWithShape="1">
          <a:blip r:embed="rId3">
            <a:alphaModFix/>
          </a:blip>
          <a:srcRect/>
          <a:stretch/>
        </p:blipFill>
        <p:spPr>
          <a:xfrm>
            <a:off x="411204" y="793732"/>
            <a:ext cx="383672" cy="409323"/>
          </a:xfrm>
          <a:prstGeom prst="rect">
            <a:avLst/>
          </a:prstGeom>
          <a:noFill/>
          <a:ln>
            <a:noFill/>
          </a:ln>
        </p:spPr>
      </p:pic>
      <p:pic>
        <p:nvPicPr>
          <p:cNvPr id="179" name="Google Shape;179;p7"/>
          <p:cNvPicPr preferRelativeResize="0"/>
          <p:nvPr/>
        </p:nvPicPr>
        <p:blipFill rotWithShape="1">
          <a:blip r:embed="rId4">
            <a:alphaModFix/>
          </a:blip>
          <a:srcRect/>
          <a:stretch/>
        </p:blipFill>
        <p:spPr>
          <a:xfrm>
            <a:off x="311966" y="1679956"/>
            <a:ext cx="582149" cy="573588"/>
          </a:xfrm>
          <a:prstGeom prst="rect">
            <a:avLst/>
          </a:prstGeom>
          <a:noFill/>
          <a:ln>
            <a:noFill/>
          </a:ln>
        </p:spPr>
      </p:pic>
      <p:pic>
        <p:nvPicPr>
          <p:cNvPr id="180" name="Google Shape;180;p7"/>
          <p:cNvPicPr preferRelativeResize="0"/>
          <p:nvPr/>
        </p:nvPicPr>
        <p:blipFill rotWithShape="1">
          <a:blip r:embed="rId5">
            <a:alphaModFix/>
          </a:blip>
          <a:srcRect/>
          <a:stretch/>
        </p:blipFill>
        <p:spPr>
          <a:xfrm>
            <a:off x="365891" y="2822716"/>
            <a:ext cx="474299" cy="476292"/>
          </a:xfrm>
          <a:prstGeom prst="rect">
            <a:avLst/>
          </a:prstGeom>
          <a:noFill/>
          <a:ln>
            <a:noFill/>
          </a:ln>
        </p:spPr>
      </p:pic>
      <p:pic>
        <p:nvPicPr>
          <p:cNvPr id="181" name="Google Shape;181;p7"/>
          <p:cNvPicPr preferRelativeResize="0"/>
          <p:nvPr/>
        </p:nvPicPr>
        <p:blipFill rotWithShape="1">
          <a:blip r:embed="rId6">
            <a:alphaModFix/>
          </a:blip>
          <a:srcRect/>
          <a:stretch/>
        </p:blipFill>
        <p:spPr>
          <a:xfrm>
            <a:off x="365891" y="3806871"/>
            <a:ext cx="437508" cy="437508"/>
          </a:xfrm>
          <a:prstGeom prst="rect">
            <a:avLst/>
          </a:prstGeom>
          <a:noFill/>
          <a:ln>
            <a:noFill/>
          </a:ln>
        </p:spPr>
      </p:pic>
      <p:pic>
        <p:nvPicPr>
          <p:cNvPr id="182" name="Google Shape;182;p7">
            <a:hlinkClick r:id="" action="ppaction://hlinkshowjump?jump=nextslide"/>
          </p:cNvPr>
          <p:cNvPicPr preferRelativeResize="0"/>
          <p:nvPr/>
        </p:nvPicPr>
        <p:blipFill rotWithShape="1">
          <a:blip r:embed="rId7">
            <a:alphaModFix/>
          </a:blip>
          <a:srcRect/>
          <a:stretch/>
        </p:blipFill>
        <p:spPr>
          <a:xfrm>
            <a:off x="8803056" y="5848119"/>
            <a:ext cx="228026" cy="228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8"/>
          <p:cNvSpPr txBox="1"/>
          <p:nvPr/>
        </p:nvSpPr>
        <p:spPr>
          <a:xfrm>
            <a:off x="246713" y="433215"/>
            <a:ext cx="846055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200" b="1" i="0" u="none" strike="noStrike" cap="none">
                <a:solidFill>
                  <a:srgbClr val="00B0F0"/>
                </a:solidFill>
                <a:latin typeface="Arial"/>
                <a:ea typeface="Arial"/>
                <a:cs typeface="Arial"/>
                <a:sym typeface="Arial"/>
              </a:rPr>
              <a:t>Descripción del proceso, usuario: Administrador</a:t>
            </a:r>
            <a:endParaRPr sz="2200" b="0" i="0" u="none" strike="noStrike" cap="none">
              <a:solidFill>
                <a:srgbClr val="00B0F0"/>
              </a:solidFill>
              <a:latin typeface="Arial"/>
              <a:ea typeface="Arial"/>
              <a:cs typeface="Arial"/>
              <a:sym typeface="Arial"/>
            </a:endParaRPr>
          </a:p>
        </p:txBody>
      </p:sp>
      <p:sp>
        <p:nvSpPr>
          <p:cNvPr id="188" name="Google Shape;188;p8"/>
          <p:cNvSpPr txBox="1"/>
          <p:nvPr/>
        </p:nvSpPr>
        <p:spPr>
          <a:xfrm>
            <a:off x="244582" y="1041526"/>
            <a:ext cx="846269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Folios:</a:t>
            </a:r>
            <a:endParaRPr/>
          </a:p>
          <a:p>
            <a:pPr marL="0" marR="0" lvl="0" indent="0" algn="l"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 </a:t>
            </a:r>
            <a:endParaRPr/>
          </a:p>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a:solidFill>
                  <a:srgbClr val="000000"/>
                </a:solidFill>
                <a:latin typeface="Arial"/>
                <a:ea typeface="Arial"/>
                <a:cs typeface="Arial"/>
                <a:sym typeface="Arial"/>
              </a:rPr>
              <a:t>Folios por Campaña: en esta pantalla los administradores por compañía podrán activar sus folios para poder generar campañas y finalizarlas. </a:t>
            </a:r>
            <a:endParaRPr/>
          </a:p>
        </p:txBody>
      </p:sp>
      <p:pic>
        <p:nvPicPr>
          <p:cNvPr id="189" name="Google Shape;189;p8">
            <a:hlinkClick r:id="" action="ppaction://hlinkshowjump?jump=nextslide"/>
          </p:cNvPr>
          <p:cNvPicPr preferRelativeResize="0"/>
          <p:nvPr/>
        </p:nvPicPr>
        <p:blipFill rotWithShape="1">
          <a:blip r:embed="rId3">
            <a:alphaModFix/>
          </a:blip>
          <a:srcRect/>
          <a:stretch/>
        </p:blipFill>
        <p:spPr>
          <a:xfrm>
            <a:off x="8803056" y="5848119"/>
            <a:ext cx="228026" cy="228026"/>
          </a:xfrm>
          <a:prstGeom prst="rect">
            <a:avLst/>
          </a:prstGeom>
          <a:noFill/>
          <a:ln>
            <a:noFill/>
          </a:ln>
        </p:spPr>
      </p:pic>
      <p:pic>
        <p:nvPicPr>
          <p:cNvPr id="190" name="Google Shape;190;p8"/>
          <p:cNvPicPr preferRelativeResize="0"/>
          <p:nvPr/>
        </p:nvPicPr>
        <p:blipFill rotWithShape="1">
          <a:blip r:embed="rId4">
            <a:alphaModFix/>
          </a:blip>
          <a:srcRect/>
          <a:stretch/>
        </p:blipFill>
        <p:spPr>
          <a:xfrm>
            <a:off x="0" y="2361202"/>
            <a:ext cx="9144000" cy="1698859"/>
          </a:xfrm>
          <a:prstGeom prst="rect">
            <a:avLst/>
          </a:prstGeom>
          <a:noFill/>
          <a:ln>
            <a:noFill/>
          </a:ln>
        </p:spPr>
      </p:pic>
      <p:sp>
        <p:nvSpPr>
          <p:cNvPr id="191" name="Google Shape;191;p8"/>
          <p:cNvSpPr txBox="1"/>
          <p:nvPr/>
        </p:nvSpPr>
        <p:spPr>
          <a:xfrm>
            <a:off x="244582" y="4428447"/>
            <a:ext cx="8462690" cy="95410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a:solidFill>
                  <a:srgbClr val="000000"/>
                </a:solidFill>
                <a:latin typeface="Arial"/>
                <a:ea typeface="Arial"/>
                <a:cs typeface="Arial"/>
                <a:sym typeface="Arial"/>
              </a:rPr>
              <a:t>Alta de Folio: en esta pantalla el administrador podrá dar de alta sus folios y activar una campaña para una o varias razones sociales con una fecha de inicio, fecha de término y poder realizar la parametrización si la información de la campaña es pre autorizada y el soporte documental a solicitar si es necesario.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9">
            <a:hlinkClick r:id="" action="ppaction://hlinkshowjump?jump=nextslide"/>
          </p:cNvPr>
          <p:cNvPicPr preferRelativeResize="0"/>
          <p:nvPr/>
        </p:nvPicPr>
        <p:blipFill rotWithShape="1">
          <a:blip r:embed="rId3">
            <a:alphaModFix/>
          </a:blip>
          <a:srcRect/>
          <a:stretch/>
        </p:blipFill>
        <p:spPr>
          <a:xfrm>
            <a:off x="8803056" y="5848119"/>
            <a:ext cx="228026" cy="228026"/>
          </a:xfrm>
          <a:prstGeom prst="rect">
            <a:avLst/>
          </a:prstGeom>
          <a:noFill/>
          <a:ln>
            <a:noFill/>
          </a:ln>
        </p:spPr>
      </p:pic>
      <p:sp>
        <p:nvSpPr>
          <p:cNvPr id="197" name="Google Shape;197;p9"/>
          <p:cNvSpPr txBox="1"/>
          <p:nvPr/>
        </p:nvSpPr>
        <p:spPr>
          <a:xfrm>
            <a:off x="244582" y="4428447"/>
            <a:ext cx="846269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2. Campañas:</a:t>
            </a:r>
            <a:endParaRPr/>
          </a:p>
          <a:p>
            <a:pPr marL="0" marR="0" lvl="0" indent="0" algn="l"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 </a:t>
            </a:r>
            <a:endParaRPr/>
          </a:p>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a:solidFill>
                  <a:srgbClr val="000000"/>
                </a:solidFill>
                <a:latin typeface="Arial"/>
                <a:ea typeface="Arial"/>
                <a:cs typeface="Arial"/>
                <a:sym typeface="Arial"/>
              </a:rPr>
              <a:t>Generación de Campañas: en esta pantalla se podrá dar de alta las campañas</a:t>
            </a:r>
            <a:endParaRPr/>
          </a:p>
        </p:txBody>
      </p:sp>
      <p:pic>
        <p:nvPicPr>
          <p:cNvPr id="198" name="Google Shape;198;p9"/>
          <p:cNvPicPr preferRelativeResize="0"/>
          <p:nvPr/>
        </p:nvPicPr>
        <p:blipFill rotWithShape="1">
          <a:blip r:embed="rId4">
            <a:alphaModFix/>
          </a:blip>
          <a:srcRect/>
          <a:stretch/>
        </p:blipFill>
        <p:spPr>
          <a:xfrm>
            <a:off x="0" y="669826"/>
            <a:ext cx="9144000" cy="32801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0">
            <a:hlinkClick r:id="" action="ppaction://hlinkshowjump?jump=nextslide"/>
          </p:cNvPr>
          <p:cNvPicPr preferRelativeResize="0"/>
          <p:nvPr/>
        </p:nvPicPr>
        <p:blipFill rotWithShape="1">
          <a:blip r:embed="rId3">
            <a:alphaModFix/>
          </a:blip>
          <a:srcRect/>
          <a:stretch/>
        </p:blipFill>
        <p:spPr>
          <a:xfrm>
            <a:off x="8803056" y="5848119"/>
            <a:ext cx="228026" cy="228026"/>
          </a:xfrm>
          <a:prstGeom prst="rect">
            <a:avLst/>
          </a:prstGeom>
          <a:noFill/>
          <a:ln>
            <a:noFill/>
          </a:ln>
        </p:spPr>
      </p:pic>
      <p:sp>
        <p:nvSpPr>
          <p:cNvPr id="204" name="Google Shape;204;p10"/>
          <p:cNvSpPr txBox="1"/>
          <p:nvPr/>
        </p:nvSpPr>
        <p:spPr>
          <a:xfrm>
            <a:off x="244582" y="2422230"/>
            <a:ext cx="84627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Alta de Campaña: en esta pantalla se podrá dar de alta la campaña para una o todas las razones sociales y se les enviar</a:t>
            </a:r>
            <a:r>
              <a:rPr lang="es-MX"/>
              <a:t>á</a:t>
            </a:r>
            <a:r>
              <a:rPr lang="es-MX" sz="1400" b="0" i="0" u="none" strike="noStrike" cap="none">
                <a:solidFill>
                  <a:srgbClr val="000000"/>
                </a:solidFill>
                <a:latin typeface="Arial"/>
                <a:ea typeface="Arial"/>
                <a:cs typeface="Arial"/>
                <a:sym typeface="Arial"/>
              </a:rPr>
              <a:t> un correo con usuario y contraseña a los empleados para que puedan realizar su actualización de datos.</a:t>
            </a:r>
            <a:endParaRPr/>
          </a:p>
        </p:txBody>
      </p:sp>
      <p:pic>
        <p:nvPicPr>
          <p:cNvPr id="205" name="Google Shape;205;p10"/>
          <p:cNvPicPr preferRelativeResize="0"/>
          <p:nvPr/>
        </p:nvPicPr>
        <p:blipFill rotWithShape="1">
          <a:blip r:embed="rId4">
            <a:alphaModFix/>
          </a:blip>
          <a:srcRect/>
          <a:stretch/>
        </p:blipFill>
        <p:spPr>
          <a:xfrm>
            <a:off x="0" y="557601"/>
            <a:ext cx="9144000" cy="1430104"/>
          </a:xfrm>
          <a:prstGeom prst="rect">
            <a:avLst/>
          </a:prstGeom>
          <a:noFill/>
          <a:ln>
            <a:noFill/>
          </a:ln>
        </p:spPr>
      </p:pic>
      <p:pic>
        <p:nvPicPr>
          <p:cNvPr id="206" name="Google Shape;206;p10"/>
          <p:cNvPicPr preferRelativeResize="0"/>
          <p:nvPr/>
        </p:nvPicPr>
        <p:blipFill rotWithShape="1">
          <a:blip r:embed="rId5">
            <a:alphaModFix/>
          </a:blip>
          <a:srcRect/>
          <a:stretch/>
        </p:blipFill>
        <p:spPr>
          <a:xfrm>
            <a:off x="0" y="3660281"/>
            <a:ext cx="9144000" cy="1912189"/>
          </a:xfrm>
          <a:prstGeom prst="rect">
            <a:avLst/>
          </a:prstGeom>
          <a:noFill/>
          <a:ln>
            <a:noFill/>
          </a:ln>
        </p:spPr>
      </p:pic>
    </p:spTree>
  </p:cSld>
  <p:clrMapOvr>
    <a:masterClrMapping/>
  </p:clrMapOvr>
</p:sld>
</file>

<file path=ppt/theme/theme1.xml><?xml version="1.0" encoding="utf-8"?>
<a:theme xmlns:a="http://schemas.openxmlformats.org/drawingml/2006/main" name="Comité PMO 201412">
  <a:themeElements>
    <a:clrScheme name="Personalizado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62626"/>
      </a:hlink>
      <a:folHlink>
        <a:srgbClr val="0C0C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794</Words>
  <Application>Microsoft Office PowerPoint</Application>
  <PresentationFormat>Presentación en pantalla (4:3)</PresentationFormat>
  <Paragraphs>87</Paragraphs>
  <Slides>21</Slides>
  <Notes>21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Comité PMO 201412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 Sánchez Saldaña</dc:creator>
  <cp:lastModifiedBy>Fabrizio Toledo</cp:lastModifiedBy>
  <cp:revision>6</cp:revision>
  <dcterms:modified xsi:type="dcterms:W3CDTF">2022-04-21T22:24:28Z</dcterms:modified>
</cp:coreProperties>
</file>